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6" r:id="rId3"/>
  </p:sldIdLst>
  <p:sldSz cx="10693400" cy="7562850"/>
  <p:notesSz cx="9388475" cy="7102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1392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64355" y="333248"/>
            <a:ext cx="1964689" cy="3613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1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10/7/2024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11.jpg"/><Relationship Id="rId4" Type="http://schemas.openxmlformats.org/officeDocument/2006/relationships/hyperlink" Target="mailto:cecobacpreparatoriaabierta@gmail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3068091"/>
            <a:ext cx="7120890" cy="4491990"/>
          </a:xfrm>
          <a:custGeom>
            <a:avLst/>
            <a:gdLst/>
            <a:ahLst/>
            <a:cxnLst/>
            <a:rect l="l" t="t" r="r" b="b"/>
            <a:pathLst>
              <a:path w="7120890" h="4491990">
                <a:moveTo>
                  <a:pt x="7120382" y="1419707"/>
                </a:moveTo>
                <a:lnTo>
                  <a:pt x="3549840" y="1419707"/>
                </a:lnTo>
                <a:lnTo>
                  <a:pt x="3549840" y="0"/>
                </a:lnTo>
                <a:lnTo>
                  <a:pt x="0" y="0"/>
                </a:lnTo>
                <a:lnTo>
                  <a:pt x="0" y="4359529"/>
                </a:lnTo>
                <a:lnTo>
                  <a:pt x="3549777" y="4359529"/>
                </a:lnTo>
                <a:lnTo>
                  <a:pt x="3549777" y="4491710"/>
                </a:lnTo>
                <a:lnTo>
                  <a:pt x="7120382" y="4491710"/>
                </a:lnTo>
                <a:lnTo>
                  <a:pt x="7120382" y="1419707"/>
                </a:lnTo>
                <a:close/>
              </a:path>
            </a:pathLst>
          </a:custGeom>
          <a:solidFill>
            <a:srgbClr val="E8E8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29717" y="3732733"/>
            <a:ext cx="3494404" cy="9461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just">
              <a:lnSpc>
                <a:spcPct val="107900"/>
              </a:lnSpc>
              <a:spcBef>
                <a:spcPts val="100"/>
              </a:spcBef>
            </a:pPr>
            <a:r>
              <a:rPr sz="1400" b="1" spc="-5" dirty="0">
                <a:latin typeface="Arial MT"/>
                <a:cs typeface="Arial MT"/>
              </a:rPr>
              <a:t>La</a:t>
            </a:r>
            <a:r>
              <a:rPr sz="1400" b="1" dirty="0">
                <a:latin typeface="Arial MT"/>
                <a:cs typeface="Arial MT"/>
              </a:rPr>
              <a:t> </a:t>
            </a:r>
            <a:r>
              <a:rPr sz="1400" b="1" spc="-5" dirty="0">
                <a:latin typeface="Arial MT"/>
                <a:cs typeface="Arial MT"/>
              </a:rPr>
              <a:t>Preparatoria</a:t>
            </a:r>
            <a:r>
              <a:rPr sz="1400" b="1" dirty="0">
                <a:latin typeface="Arial MT"/>
                <a:cs typeface="Arial MT"/>
              </a:rPr>
              <a:t> </a:t>
            </a:r>
            <a:r>
              <a:rPr sz="1400" b="1" spc="-5" dirty="0">
                <a:latin typeface="Arial MT"/>
                <a:cs typeface="Arial MT"/>
              </a:rPr>
              <a:t>Abierta</a:t>
            </a:r>
            <a:r>
              <a:rPr sz="1400" b="1" dirty="0">
                <a:latin typeface="Arial MT"/>
                <a:cs typeface="Arial MT"/>
              </a:rPr>
              <a:t> </a:t>
            </a:r>
            <a:r>
              <a:rPr sz="1400" b="1" spc="-5" dirty="0">
                <a:latin typeface="Arial MT"/>
                <a:cs typeface="Arial MT"/>
              </a:rPr>
              <a:t>es</a:t>
            </a:r>
            <a:r>
              <a:rPr sz="1400" b="1" dirty="0">
                <a:latin typeface="Arial MT"/>
                <a:cs typeface="Arial MT"/>
              </a:rPr>
              <a:t> </a:t>
            </a:r>
            <a:r>
              <a:rPr sz="1400" b="1" spc="-5" dirty="0">
                <a:latin typeface="Arial MT"/>
                <a:cs typeface="Arial MT"/>
              </a:rPr>
              <a:t>un</a:t>
            </a:r>
            <a:r>
              <a:rPr sz="1400" b="1" dirty="0">
                <a:latin typeface="Arial MT"/>
                <a:cs typeface="Arial MT"/>
              </a:rPr>
              <a:t> </a:t>
            </a:r>
            <a:r>
              <a:rPr sz="1400" b="1" spc="-5" dirty="0">
                <a:latin typeface="Arial MT"/>
                <a:cs typeface="Arial MT"/>
              </a:rPr>
              <a:t>servicio </a:t>
            </a:r>
            <a:r>
              <a:rPr sz="1400" b="1" spc="-375" dirty="0">
                <a:latin typeface="Arial MT"/>
                <a:cs typeface="Arial MT"/>
              </a:rPr>
              <a:t> </a:t>
            </a:r>
            <a:r>
              <a:rPr sz="1400" b="1" spc="-5" dirty="0">
                <a:latin typeface="Arial MT"/>
                <a:cs typeface="Arial MT"/>
              </a:rPr>
              <a:t>educativo,</a:t>
            </a:r>
            <a:r>
              <a:rPr sz="1400" b="1" spc="260" dirty="0">
                <a:latin typeface="Arial MT"/>
                <a:cs typeface="Arial MT"/>
              </a:rPr>
              <a:t> </a:t>
            </a:r>
            <a:r>
              <a:rPr sz="1400" b="1" spc="-5" dirty="0">
                <a:latin typeface="Arial MT"/>
                <a:cs typeface="Arial MT"/>
              </a:rPr>
              <a:t>certificado</a:t>
            </a:r>
            <a:r>
              <a:rPr sz="1400" b="1" spc="260" dirty="0">
                <a:latin typeface="Arial MT"/>
                <a:cs typeface="Arial MT"/>
              </a:rPr>
              <a:t> </a:t>
            </a:r>
            <a:r>
              <a:rPr sz="1400" b="1" spc="-5" dirty="0">
                <a:latin typeface="Arial MT"/>
                <a:cs typeface="Arial MT"/>
              </a:rPr>
              <a:t>a</a:t>
            </a:r>
            <a:r>
              <a:rPr sz="1400" b="1" spc="260" dirty="0">
                <a:latin typeface="Arial MT"/>
                <a:cs typeface="Arial MT"/>
              </a:rPr>
              <a:t> </a:t>
            </a:r>
            <a:r>
              <a:rPr sz="1400" b="1" spc="-5" dirty="0">
                <a:latin typeface="Arial MT"/>
                <a:cs typeface="Arial MT"/>
              </a:rPr>
              <a:t>Nivel</a:t>
            </a:r>
            <a:r>
              <a:rPr sz="1400" b="1" spc="265" dirty="0">
                <a:latin typeface="Arial MT"/>
                <a:cs typeface="Arial MT"/>
              </a:rPr>
              <a:t> </a:t>
            </a:r>
            <a:r>
              <a:rPr sz="1400" b="1" spc="-5" dirty="0">
                <a:latin typeface="Arial MT"/>
                <a:cs typeface="Arial MT"/>
              </a:rPr>
              <a:t>Nacional</a:t>
            </a:r>
            <a:r>
              <a:rPr sz="1400" b="1" spc="260" dirty="0">
                <a:latin typeface="Arial MT"/>
                <a:cs typeface="Arial MT"/>
              </a:rPr>
              <a:t> </a:t>
            </a:r>
            <a:r>
              <a:rPr sz="1400" b="1" spc="-10" dirty="0">
                <a:latin typeface="Arial MT"/>
                <a:cs typeface="Arial MT"/>
              </a:rPr>
              <a:t>por </a:t>
            </a:r>
            <a:r>
              <a:rPr sz="1400" b="1" spc="-375" dirty="0">
                <a:latin typeface="Arial MT"/>
                <a:cs typeface="Arial MT"/>
              </a:rPr>
              <a:t> </a:t>
            </a:r>
            <a:r>
              <a:rPr sz="1400" b="1" spc="-5" dirty="0">
                <a:latin typeface="Arial MT"/>
                <a:cs typeface="Arial MT"/>
              </a:rPr>
              <a:t>la Secretaría de Educación Publica a </a:t>
            </a:r>
            <a:r>
              <a:rPr sz="1400" b="1" spc="-10" dirty="0">
                <a:latin typeface="Arial MT"/>
                <a:cs typeface="Arial MT"/>
              </a:rPr>
              <a:t>Nivel </a:t>
            </a:r>
            <a:r>
              <a:rPr sz="1400" b="1" spc="-5" dirty="0">
                <a:latin typeface="Arial MT"/>
                <a:cs typeface="Arial MT"/>
              </a:rPr>
              <a:t> Estatal por</a:t>
            </a:r>
            <a:r>
              <a:rPr sz="1400" b="1" dirty="0">
                <a:latin typeface="Arial MT"/>
                <a:cs typeface="Arial MT"/>
              </a:rPr>
              <a:t> </a:t>
            </a:r>
            <a:r>
              <a:rPr sz="1400" b="1" spc="-5" dirty="0">
                <a:latin typeface="Arial MT"/>
                <a:cs typeface="Arial MT"/>
              </a:rPr>
              <a:t>la</a:t>
            </a:r>
            <a:r>
              <a:rPr sz="1400" b="1" dirty="0">
                <a:latin typeface="Arial MT"/>
                <a:cs typeface="Arial MT"/>
              </a:rPr>
              <a:t> </a:t>
            </a:r>
            <a:r>
              <a:rPr sz="1400" b="1" spc="-5" dirty="0">
                <a:latin typeface="Arial MT"/>
                <a:cs typeface="Arial MT"/>
              </a:rPr>
              <a:t>SEGE</a:t>
            </a:r>
            <a:r>
              <a:rPr sz="1400" b="1" spc="-10" dirty="0">
                <a:latin typeface="Arial MT"/>
                <a:cs typeface="Arial MT"/>
              </a:rPr>
              <a:t> </a:t>
            </a:r>
            <a:r>
              <a:rPr sz="1400" b="1" spc="-5" dirty="0">
                <a:latin typeface="Arial MT"/>
                <a:cs typeface="Arial MT"/>
              </a:rPr>
              <a:t>.</a:t>
            </a:r>
            <a:endParaRPr sz="1400" b="1" dirty="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9717" y="5036033"/>
            <a:ext cx="3495040" cy="7169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just">
              <a:lnSpc>
                <a:spcPct val="107900"/>
              </a:lnSpc>
              <a:spcBef>
                <a:spcPts val="100"/>
              </a:spcBef>
            </a:pPr>
            <a:r>
              <a:rPr sz="1400" b="1" i="1" dirty="0">
                <a:solidFill>
                  <a:srgbClr val="0070C0"/>
                </a:solidFill>
                <a:latin typeface="Arial"/>
                <a:cs typeface="Arial"/>
              </a:rPr>
              <a:t>Este </a:t>
            </a:r>
            <a:r>
              <a:rPr sz="1400" b="1" i="1" spc="-5" dirty="0">
                <a:solidFill>
                  <a:srgbClr val="0070C0"/>
                </a:solidFill>
                <a:latin typeface="Arial"/>
                <a:cs typeface="Arial"/>
              </a:rPr>
              <a:t>modelo </a:t>
            </a:r>
            <a:r>
              <a:rPr sz="1400" b="1" i="1" dirty="0">
                <a:solidFill>
                  <a:srgbClr val="0070C0"/>
                </a:solidFill>
                <a:latin typeface="Arial"/>
                <a:cs typeface="Arial"/>
              </a:rPr>
              <a:t>de </a:t>
            </a:r>
            <a:r>
              <a:rPr sz="1400" b="1" i="1" spc="-5" dirty="0">
                <a:solidFill>
                  <a:srgbClr val="0070C0"/>
                </a:solidFill>
                <a:latin typeface="Arial"/>
                <a:cs typeface="Arial"/>
              </a:rPr>
              <a:t>estudio </a:t>
            </a:r>
            <a:r>
              <a:rPr sz="1400" b="1" i="1" dirty="0">
                <a:solidFill>
                  <a:srgbClr val="0070C0"/>
                </a:solidFill>
                <a:latin typeface="Arial"/>
                <a:cs typeface="Arial"/>
              </a:rPr>
              <a:t>permite </a:t>
            </a:r>
            <a:r>
              <a:rPr sz="1400" b="1" i="1" spc="-5" dirty="0">
                <a:solidFill>
                  <a:srgbClr val="0070C0"/>
                </a:solidFill>
                <a:latin typeface="Arial"/>
                <a:cs typeface="Arial"/>
              </a:rPr>
              <a:t>que el </a:t>
            </a:r>
            <a:r>
              <a:rPr sz="1400" b="1" i="1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1400" b="1" i="1" spc="-5" dirty="0">
                <a:solidFill>
                  <a:srgbClr val="0070C0"/>
                </a:solidFill>
                <a:latin typeface="Arial"/>
                <a:cs typeface="Arial"/>
              </a:rPr>
              <a:t>estudiante</a:t>
            </a:r>
            <a:r>
              <a:rPr sz="1400" b="1" i="1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1400" b="1" i="1" spc="-10" dirty="0">
                <a:solidFill>
                  <a:srgbClr val="0070C0"/>
                </a:solidFill>
                <a:latin typeface="Arial"/>
                <a:cs typeface="Arial"/>
              </a:rPr>
              <a:t>concluya</a:t>
            </a:r>
            <a:r>
              <a:rPr sz="1400" b="1" i="1" spc="-5" dirty="0">
                <a:solidFill>
                  <a:srgbClr val="0070C0"/>
                </a:solidFill>
                <a:latin typeface="Arial"/>
                <a:cs typeface="Arial"/>
              </a:rPr>
              <a:t> su</a:t>
            </a:r>
            <a:r>
              <a:rPr sz="1400" b="1" i="1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1400" b="1" i="1" spc="-5" dirty="0">
                <a:solidFill>
                  <a:srgbClr val="0070C0"/>
                </a:solidFill>
                <a:latin typeface="Arial"/>
                <a:cs typeface="Arial"/>
              </a:rPr>
              <a:t>preparatoria </a:t>
            </a:r>
            <a:r>
              <a:rPr sz="1400" b="1" i="1" spc="-375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1400" b="1" i="1" spc="-5" dirty="0">
                <a:solidFill>
                  <a:srgbClr val="0070C0"/>
                </a:solidFill>
                <a:latin typeface="Arial"/>
                <a:cs typeface="Arial"/>
              </a:rPr>
              <a:t>hasta</a:t>
            </a:r>
            <a:r>
              <a:rPr sz="1400" b="1" i="1" spc="-10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1400" b="1" i="1" dirty="0">
                <a:solidFill>
                  <a:srgbClr val="0070C0"/>
                </a:solidFill>
                <a:latin typeface="Arial"/>
                <a:cs typeface="Arial"/>
              </a:rPr>
              <a:t>en</a:t>
            </a:r>
            <a:r>
              <a:rPr sz="1400" b="1" i="1" spc="-10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1400" b="1" i="1" spc="-5" dirty="0">
                <a:solidFill>
                  <a:srgbClr val="0070C0"/>
                </a:solidFill>
                <a:latin typeface="Arial"/>
                <a:cs typeface="Arial"/>
              </a:rPr>
              <a:t>9 meses.</a:t>
            </a:r>
            <a:endParaRPr sz="1400" dirty="0">
              <a:solidFill>
                <a:srgbClr val="0070C0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9717" y="6110427"/>
            <a:ext cx="3493770" cy="4608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>
              <a:lnSpc>
                <a:spcPct val="107900"/>
              </a:lnSpc>
              <a:spcBef>
                <a:spcPts val="100"/>
              </a:spcBef>
            </a:pPr>
            <a:r>
              <a:rPr sz="1400" b="1" spc="-5" dirty="0">
                <a:latin typeface="Arial MT"/>
                <a:cs typeface="Arial MT"/>
              </a:rPr>
              <a:t>No</a:t>
            </a:r>
            <a:r>
              <a:rPr sz="1400" b="1" spc="10" dirty="0">
                <a:latin typeface="Arial MT"/>
                <a:cs typeface="Arial MT"/>
              </a:rPr>
              <a:t> </a:t>
            </a:r>
            <a:r>
              <a:rPr sz="1400" b="1" spc="-5" dirty="0">
                <a:latin typeface="Arial MT"/>
                <a:cs typeface="Arial MT"/>
              </a:rPr>
              <a:t>hay</a:t>
            </a:r>
            <a:r>
              <a:rPr sz="1400" b="1" spc="15" dirty="0">
                <a:latin typeface="Arial MT"/>
                <a:cs typeface="Arial MT"/>
              </a:rPr>
              <a:t> </a:t>
            </a:r>
            <a:r>
              <a:rPr sz="1400" b="1" spc="-5" dirty="0">
                <a:latin typeface="Arial MT"/>
                <a:cs typeface="Arial MT"/>
              </a:rPr>
              <a:t>un</a:t>
            </a:r>
            <a:r>
              <a:rPr sz="1400" b="1" spc="10" dirty="0">
                <a:latin typeface="Arial MT"/>
                <a:cs typeface="Arial MT"/>
              </a:rPr>
              <a:t> </a:t>
            </a:r>
            <a:r>
              <a:rPr sz="1400" b="1" spc="-5" dirty="0">
                <a:latin typeface="Arial MT"/>
                <a:cs typeface="Arial MT"/>
              </a:rPr>
              <a:t>límite</a:t>
            </a:r>
            <a:r>
              <a:rPr sz="1400" b="1" spc="10" dirty="0">
                <a:latin typeface="Arial MT"/>
                <a:cs typeface="Arial MT"/>
              </a:rPr>
              <a:t> </a:t>
            </a:r>
            <a:r>
              <a:rPr sz="1400" b="1" spc="-5" dirty="0">
                <a:latin typeface="Arial MT"/>
                <a:cs typeface="Arial MT"/>
              </a:rPr>
              <a:t>de</a:t>
            </a:r>
            <a:r>
              <a:rPr sz="1400" b="1" spc="10" dirty="0">
                <a:latin typeface="Arial MT"/>
                <a:cs typeface="Arial MT"/>
              </a:rPr>
              <a:t> </a:t>
            </a:r>
            <a:r>
              <a:rPr sz="1400" b="1" spc="-5" dirty="0">
                <a:latin typeface="Arial MT"/>
                <a:cs typeface="Arial MT"/>
              </a:rPr>
              <a:t>tiempo</a:t>
            </a:r>
            <a:r>
              <a:rPr sz="1400" b="1" spc="10" dirty="0">
                <a:latin typeface="Arial MT"/>
                <a:cs typeface="Arial MT"/>
              </a:rPr>
              <a:t> </a:t>
            </a:r>
            <a:r>
              <a:rPr sz="1400" b="1" spc="-5" dirty="0">
                <a:latin typeface="Arial MT"/>
                <a:cs typeface="Arial MT"/>
              </a:rPr>
              <a:t>establecido</a:t>
            </a:r>
            <a:r>
              <a:rPr sz="1400" b="1" spc="20" dirty="0">
                <a:latin typeface="Arial MT"/>
                <a:cs typeface="Arial MT"/>
              </a:rPr>
              <a:t> </a:t>
            </a:r>
            <a:r>
              <a:rPr sz="1400" b="1" spc="-10" dirty="0">
                <a:latin typeface="Arial MT"/>
                <a:cs typeface="Arial MT"/>
              </a:rPr>
              <a:t>para </a:t>
            </a:r>
            <a:r>
              <a:rPr sz="1400" b="1" spc="-375" dirty="0">
                <a:latin typeface="Arial MT"/>
                <a:cs typeface="Arial MT"/>
              </a:rPr>
              <a:t> </a:t>
            </a:r>
            <a:r>
              <a:rPr sz="1400" b="1" spc="-5" dirty="0">
                <a:latin typeface="Arial MT"/>
                <a:cs typeface="Arial MT"/>
              </a:rPr>
              <a:t>poder</a:t>
            </a:r>
            <a:r>
              <a:rPr sz="1400" b="1" spc="-10" dirty="0">
                <a:latin typeface="Arial MT"/>
                <a:cs typeface="Arial MT"/>
              </a:rPr>
              <a:t> </a:t>
            </a:r>
            <a:r>
              <a:rPr sz="1400" b="1" spc="-5" dirty="0">
                <a:latin typeface="Arial MT"/>
                <a:cs typeface="Arial MT"/>
              </a:rPr>
              <a:t>concluirla.</a:t>
            </a:r>
            <a:endParaRPr sz="1400" b="1" dirty="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647184" y="1259332"/>
            <a:ext cx="2274570" cy="16186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200" b="1" spc="-20" dirty="0">
                <a:solidFill>
                  <a:schemeClr val="accent2"/>
                </a:solidFill>
                <a:latin typeface="Trebuchet MS"/>
                <a:cs typeface="Trebuchet MS"/>
              </a:rPr>
              <a:t>cecobac01.wixsite.com/cecobac</a:t>
            </a:r>
            <a:endParaRPr sz="1200" dirty="0">
              <a:solidFill>
                <a:schemeClr val="accent2"/>
              </a:solidFill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400" dirty="0"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300" dirty="0">
              <a:latin typeface="Trebuchet MS"/>
              <a:cs typeface="Trebuchet MS"/>
            </a:endParaRPr>
          </a:p>
          <a:p>
            <a:pPr algn="ctr">
              <a:lnSpc>
                <a:spcPct val="100000"/>
              </a:lnSpc>
            </a:pPr>
            <a:r>
              <a:rPr sz="1700" b="1" i="1" spc="310" dirty="0">
                <a:solidFill>
                  <a:schemeClr val="tx2"/>
                </a:solidFill>
                <a:latin typeface="Trebuchet MS"/>
                <a:cs typeface="Trebuchet MS"/>
              </a:rPr>
              <a:t>C</a:t>
            </a:r>
            <a:r>
              <a:rPr sz="1700" b="1" i="1" spc="105" dirty="0">
                <a:solidFill>
                  <a:schemeClr val="tx2"/>
                </a:solidFill>
                <a:latin typeface="Trebuchet MS"/>
                <a:cs typeface="Trebuchet MS"/>
              </a:rPr>
              <a:t>e</a:t>
            </a:r>
            <a:r>
              <a:rPr sz="1700" b="1" i="1" spc="140" dirty="0">
                <a:solidFill>
                  <a:schemeClr val="tx2"/>
                </a:solidFill>
                <a:latin typeface="Trebuchet MS"/>
                <a:cs typeface="Trebuchet MS"/>
              </a:rPr>
              <a:t>c</a:t>
            </a:r>
            <a:r>
              <a:rPr sz="1700" b="1" i="1" spc="170" dirty="0">
                <a:solidFill>
                  <a:schemeClr val="tx2"/>
                </a:solidFill>
                <a:latin typeface="Trebuchet MS"/>
                <a:cs typeface="Trebuchet MS"/>
              </a:rPr>
              <a:t>o</a:t>
            </a:r>
            <a:r>
              <a:rPr sz="1700" b="1" i="1" spc="95" dirty="0">
                <a:solidFill>
                  <a:schemeClr val="tx2"/>
                </a:solidFill>
                <a:latin typeface="Trebuchet MS"/>
                <a:cs typeface="Trebuchet MS"/>
              </a:rPr>
              <a:t>b</a:t>
            </a:r>
            <a:r>
              <a:rPr sz="1700" b="1" i="1" spc="105" dirty="0">
                <a:solidFill>
                  <a:schemeClr val="tx2"/>
                </a:solidFill>
                <a:latin typeface="Trebuchet MS"/>
                <a:cs typeface="Trebuchet MS"/>
              </a:rPr>
              <a:t>a</a:t>
            </a:r>
            <a:r>
              <a:rPr sz="1700" b="1" i="1" spc="-45" dirty="0">
                <a:solidFill>
                  <a:schemeClr val="tx2"/>
                </a:solidFill>
                <a:latin typeface="Trebuchet MS"/>
                <a:cs typeface="Trebuchet MS"/>
              </a:rPr>
              <a:t>c</a:t>
            </a:r>
            <a:r>
              <a:rPr sz="1700" b="1" i="1" spc="-330" dirty="0">
                <a:solidFill>
                  <a:schemeClr val="tx2"/>
                </a:solidFill>
                <a:latin typeface="Trebuchet MS"/>
                <a:cs typeface="Trebuchet MS"/>
              </a:rPr>
              <a:t> </a:t>
            </a:r>
            <a:r>
              <a:rPr sz="1700" b="1" i="1" spc="215" dirty="0">
                <a:solidFill>
                  <a:schemeClr val="tx2"/>
                </a:solidFill>
                <a:latin typeface="Trebuchet MS"/>
                <a:cs typeface="Trebuchet MS"/>
              </a:rPr>
              <a:t>S</a:t>
            </a:r>
            <a:r>
              <a:rPr sz="1700" b="1" i="1" spc="105" dirty="0">
                <a:solidFill>
                  <a:schemeClr val="tx2"/>
                </a:solidFill>
                <a:latin typeface="Trebuchet MS"/>
                <a:cs typeface="Trebuchet MS"/>
              </a:rPr>
              <a:t>e</a:t>
            </a:r>
            <a:r>
              <a:rPr sz="1700" b="1" i="1" spc="110" dirty="0">
                <a:solidFill>
                  <a:schemeClr val="tx2"/>
                </a:solidFill>
                <a:latin typeface="Trebuchet MS"/>
                <a:cs typeface="Trebuchet MS"/>
              </a:rPr>
              <a:t>e</a:t>
            </a:r>
            <a:r>
              <a:rPr sz="1700" b="1" i="1" spc="-140" dirty="0">
                <a:solidFill>
                  <a:schemeClr val="tx2"/>
                </a:solidFill>
                <a:latin typeface="Trebuchet MS"/>
                <a:cs typeface="Trebuchet MS"/>
              </a:rPr>
              <a:t>r</a:t>
            </a:r>
            <a:endParaRPr sz="1700" dirty="0">
              <a:solidFill>
                <a:schemeClr val="tx2"/>
              </a:solidFill>
              <a:latin typeface="Trebuchet MS"/>
              <a:cs typeface="Trebuchet MS"/>
            </a:endParaRPr>
          </a:p>
          <a:p>
            <a:pPr>
              <a:lnSpc>
                <a:spcPct val="100000"/>
              </a:lnSpc>
            </a:pPr>
            <a:endParaRPr sz="1900" dirty="0">
              <a:latin typeface="Trebuchet MS"/>
              <a:cs typeface="Trebuchet MS"/>
            </a:endParaRPr>
          </a:p>
          <a:p>
            <a:pPr marL="33020" algn="ctr">
              <a:lnSpc>
                <a:spcPct val="100000"/>
              </a:lnSpc>
              <a:spcBef>
                <a:spcPts val="1645"/>
              </a:spcBef>
            </a:pPr>
            <a:r>
              <a:rPr sz="1700" b="1" spc="114" dirty="0">
                <a:solidFill>
                  <a:srgbClr val="00B050"/>
                </a:solidFill>
                <a:latin typeface="Trebuchet MS"/>
                <a:cs typeface="Trebuchet MS"/>
              </a:rPr>
              <a:t>4441223365</a:t>
            </a:r>
            <a:endParaRPr sz="1700" dirty="0">
              <a:solidFill>
                <a:srgbClr val="00B050"/>
              </a:solidFill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549777" y="4487793"/>
            <a:ext cx="3570604" cy="29136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 marR="9525" algn="ctr">
              <a:lnSpc>
                <a:spcPct val="100000"/>
              </a:lnSpc>
              <a:spcBef>
                <a:spcPts val="1330"/>
              </a:spcBef>
            </a:pPr>
            <a:r>
              <a:rPr sz="1600" b="1" i="1" spc="-120" dirty="0">
                <a:solidFill>
                  <a:schemeClr val="accent2"/>
                </a:solidFill>
                <a:latin typeface="Trebuchet MS"/>
                <a:cs typeface="Trebuchet MS"/>
              </a:rPr>
              <a:t>Manue</a:t>
            </a:r>
            <a:r>
              <a:rPr sz="1600" b="1" i="1" spc="-65" dirty="0">
                <a:solidFill>
                  <a:schemeClr val="accent2"/>
                </a:solidFill>
                <a:latin typeface="Trebuchet MS"/>
                <a:cs typeface="Trebuchet MS"/>
              </a:rPr>
              <a:t>l</a:t>
            </a:r>
            <a:r>
              <a:rPr sz="1600" b="1" i="1" spc="-40" dirty="0">
                <a:solidFill>
                  <a:schemeClr val="accent2"/>
                </a:solidFill>
                <a:latin typeface="Trebuchet MS"/>
                <a:cs typeface="Trebuchet MS"/>
              </a:rPr>
              <a:t> </a:t>
            </a:r>
            <a:r>
              <a:rPr sz="1600" b="1" i="1" spc="-125" dirty="0">
                <a:solidFill>
                  <a:schemeClr val="accent2"/>
                </a:solidFill>
                <a:latin typeface="Trebuchet MS"/>
                <a:cs typeface="Trebuchet MS"/>
              </a:rPr>
              <a:t>G</a:t>
            </a:r>
            <a:r>
              <a:rPr sz="1600" b="1" i="1" spc="-120" dirty="0">
                <a:solidFill>
                  <a:schemeClr val="accent2"/>
                </a:solidFill>
                <a:latin typeface="Trebuchet MS"/>
                <a:cs typeface="Trebuchet MS"/>
              </a:rPr>
              <a:t>ó</a:t>
            </a:r>
            <a:r>
              <a:rPr sz="1600" b="1" i="1" spc="-175" dirty="0">
                <a:solidFill>
                  <a:schemeClr val="accent2"/>
                </a:solidFill>
                <a:latin typeface="Trebuchet MS"/>
                <a:cs typeface="Trebuchet MS"/>
              </a:rPr>
              <a:t>m</a:t>
            </a:r>
            <a:r>
              <a:rPr sz="1600" b="1" i="1" spc="-105" dirty="0">
                <a:solidFill>
                  <a:schemeClr val="accent2"/>
                </a:solidFill>
                <a:latin typeface="Trebuchet MS"/>
                <a:cs typeface="Trebuchet MS"/>
              </a:rPr>
              <a:t>e</a:t>
            </a:r>
            <a:r>
              <a:rPr sz="1600" b="1" i="1" spc="-90" dirty="0">
                <a:solidFill>
                  <a:schemeClr val="accent2"/>
                </a:solidFill>
                <a:latin typeface="Trebuchet MS"/>
                <a:cs typeface="Trebuchet MS"/>
              </a:rPr>
              <a:t>z</a:t>
            </a:r>
            <a:r>
              <a:rPr sz="1600" b="1" i="1" spc="-175" dirty="0">
                <a:solidFill>
                  <a:schemeClr val="accent2"/>
                </a:solidFill>
                <a:latin typeface="Trebuchet MS"/>
                <a:cs typeface="Trebuchet MS"/>
              </a:rPr>
              <a:t> </a:t>
            </a:r>
            <a:r>
              <a:rPr sz="1600" b="1" i="1" spc="-105" dirty="0">
                <a:solidFill>
                  <a:schemeClr val="accent2"/>
                </a:solidFill>
                <a:latin typeface="Trebuchet MS"/>
                <a:cs typeface="Trebuchet MS"/>
              </a:rPr>
              <a:t>Az</a:t>
            </a:r>
            <a:r>
              <a:rPr sz="1600" b="1" i="1" spc="-100" dirty="0">
                <a:solidFill>
                  <a:schemeClr val="accent2"/>
                </a:solidFill>
                <a:latin typeface="Trebuchet MS"/>
                <a:cs typeface="Trebuchet MS"/>
              </a:rPr>
              <a:t>c</a:t>
            </a:r>
            <a:r>
              <a:rPr sz="1600" b="1" i="1" spc="-150" dirty="0">
                <a:solidFill>
                  <a:schemeClr val="accent2"/>
                </a:solidFill>
                <a:latin typeface="Trebuchet MS"/>
                <a:cs typeface="Trebuchet MS"/>
              </a:rPr>
              <a:t>á</a:t>
            </a:r>
            <a:r>
              <a:rPr sz="1600" b="1" i="1" spc="-145" dirty="0">
                <a:solidFill>
                  <a:schemeClr val="accent2"/>
                </a:solidFill>
                <a:latin typeface="Trebuchet MS"/>
                <a:cs typeface="Trebuchet MS"/>
              </a:rPr>
              <a:t>r</a:t>
            </a:r>
            <a:r>
              <a:rPr sz="1600" b="1" i="1" spc="-155" dirty="0">
                <a:solidFill>
                  <a:schemeClr val="accent2"/>
                </a:solidFill>
                <a:latin typeface="Trebuchet MS"/>
                <a:cs typeface="Trebuchet MS"/>
              </a:rPr>
              <a:t>at</a:t>
            </a:r>
            <a:r>
              <a:rPr sz="1600" b="1" i="1" spc="-170" dirty="0">
                <a:solidFill>
                  <a:schemeClr val="accent2"/>
                </a:solidFill>
                <a:latin typeface="Trebuchet MS"/>
                <a:cs typeface="Trebuchet MS"/>
              </a:rPr>
              <a:t>e</a:t>
            </a:r>
            <a:r>
              <a:rPr sz="1600" b="1" i="1" spc="-40" dirty="0">
                <a:solidFill>
                  <a:schemeClr val="accent2"/>
                </a:solidFill>
                <a:latin typeface="Trebuchet MS"/>
                <a:cs typeface="Trebuchet MS"/>
              </a:rPr>
              <a:t> </a:t>
            </a:r>
            <a:r>
              <a:rPr sz="1600" b="1" i="1" spc="45" dirty="0">
                <a:solidFill>
                  <a:schemeClr val="accent2"/>
                </a:solidFill>
                <a:latin typeface="Trebuchet MS"/>
                <a:cs typeface="Trebuchet MS"/>
              </a:rPr>
              <a:t>#</a:t>
            </a:r>
            <a:r>
              <a:rPr sz="1600" b="1" i="1" spc="35" dirty="0">
                <a:solidFill>
                  <a:schemeClr val="accent2"/>
                </a:solidFill>
                <a:latin typeface="Trebuchet MS"/>
                <a:cs typeface="Trebuchet MS"/>
              </a:rPr>
              <a:t>1</a:t>
            </a:r>
            <a:r>
              <a:rPr sz="1600" b="1" i="1" spc="-5" dirty="0">
                <a:solidFill>
                  <a:schemeClr val="accent2"/>
                </a:solidFill>
                <a:latin typeface="Trebuchet MS"/>
                <a:cs typeface="Trebuchet MS"/>
              </a:rPr>
              <a:t>21</a:t>
            </a:r>
            <a:endParaRPr sz="1600" b="1" dirty="0">
              <a:solidFill>
                <a:schemeClr val="accent2"/>
              </a:solidFill>
              <a:latin typeface="Trebuchet MS"/>
              <a:cs typeface="Trebuchet MS"/>
            </a:endParaRPr>
          </a:p>
          <a:p>
            <a:pPr marR="9525" algn="ctr">
              <a:lnSpc>
                <a:spcPct val="100000"/>
              </a:lnSpc>
              <a:spcBef>
                <a:spcPts val="290"/>
              </a:spcBef>
            </a:pPr>
            <a:r>
              <a:rPr sz="1600" b="1" i="1" spc="-85" dirty="0">
                <a:solidFill>
                  <a:schemeClr val="accent2"/>
                </a:solidFill>
                <a:latin typeface="Trebuchet MS"/>
                <a:cs typeface="Trebuchet MS"/>
              </a:rPr>
              <a:t>H</a:t>
            </a:r>
            <a:r>
              <a:rPr sz="1600" b="1" i="1" spc="-50" dirty="0">
                <a:solidFill>
                  <a:schemeClr val="accent2"/>
                </a:solidFill>
                <a:latin typeface="Trebuchet MS"/>
                <a:cs typeface="Trebuchet MS"/>
              </a:rPr>
              <a:t>i</a:t>
            </a:r>
            <a:r>
              <a:rPr sz="1600" b="1" i="1" spc="-150" dirty="0">
                <a:solidFill>
                  <a:schemeClr val="accent2"/>
                </a:solidFill>
                <a:latin typeface="Trebuchet MS"/>
                <a:cs typeface="Trebuchet MS"/>
              </a:rPr>
              <a:t>mn</a:t>
            </a:r>
            <a:r>
              <a:rPr sz="1600" b="1" i="1" spc="-114" dirty="0">
                <a:solidFill>
                  <a:schemeClr val="accent2"/>
                </a:solidFill>
                <a:latin typeface="Trebuchet MS"/>
                <a:cs typeface="Trebuchet MS"/>
              </a:rPr>
              <a:t>o</a:t>
            </a:r>
            <a:r>
              <a:rPr sz="1600" b="1" i="1" spc="-40" dirty="0">
                <a:solidFill>
                  <a:schemeClr val="accent2"/>
                </a:solidFill>
                <a:latin typeface="Trebuchet MS"/>
                <a:cs typeface="Trebuchet MS"/>
              </a:rPr>
              <a:t> </a:t>
            </a:r>
            <a:r>
              <a:rPr sz="1600" b="1" i="1" spc="75" dirty="0">
                <a:solidFill>
                  <a:schemeClr val="accent2"/>
                </a:solidFill>
                <a:latin typeface="Trebuchet MS"/>
                <a:cs typeface="Trebuchet MS"/>
              </a:rPr>
              <a:t>N</a:t>
            </a:r>
            <a:r>
              <a:rPr sz="1600" b="1" i="1" spc="-130" dirty="0">
                <a:solidFill>
                  <a:schemeClr val="accent2"/>
                </a:solidFill>
                <a:latin typeface="Trebuchet MS"/>
                <a:cs typeface="Trebuchet MS"/>
              </a:rPr>
              <a:t>acion</a:t>
            </a:r>
            <a:r>
              <a:rPr sz="1600" b="1" i="1" spc="-145" dirty="0">
                <a:solidFill>
                  <a:schemeClr val="accent2"/>
                </a:solidFill>
                <a:latin typeface="Trebuchet MS"/>
                <a:cs typeface="Trebuchet MS"/>
              </a:rPr>
              <a:t>a</a:t>
            </a:r>
            <a:r>
              <a:rPr sz="1600" b="1" i="1" spc="-215" dirty="0">
                <a:solidFill>
                  <a:schemeClr val="accent2"/>
                </a:solidFill>
                <a:latin typeface="Trebuchet MS"/>
                <a:cs typeface="Trebuchet MS"/>
              </a:rPr>
              <a:t>l</a:t>
            </a:r>
            <a:r>
              <a:rPr sz="1600" b="1" i="1" spc="-40" dirty="0">
                <a:solidFill>
                  <a:schemeClr val="accent2"/>
                </a:solidFill>
                <a:latin typeface="Trebuchet MS"/>
                <a:cs typeface="Trebuchet MS"/>
              </a:rPr>
              <a:t> </a:t>
            </a:r>
            <a:r>
              <a:rPr sz="1600" b="1" i="1" spc="-10" dirty="0">
                <a:solidFill>
                  <a:schemeClr val="accent2"/>
                </a:solidFill>
                <a:latin typeface="Trebuchet MS"/>
                <a:cs typeface="Trebuchet MS"/>
              </a:rPr>
              <a:t>2</a:t>
            </a:r>
            <a:r>
              <a:rPr sz="1600" b="1" i="1" spc="-90" dirty="0">
                <a:solidFill>
                  <a:schemeClr val="accent2"/>
                </a:solidFill>
                <a:latin typeface="Trebuchet MS"/>
                <a:cs typeface="Trebuchet MS"/>
              </a:rPr>
              <a:t>a</a:t>
            </a:r>
            <a:r>
              <a:rPr sz="1600" b="1" i="1" spc="-40" dirty="0">
                <a:solidFill>
                  <a:schemeClr val="accent2"/>
                </a:solidFill>
                <a:latin typeface="Trebuchet MS"/>
                <a:cs typeface="Trebuchet MS"/>
              </a:rPr>
              <a:t> </a:t>
            </a:r>
            <a:r>
              <a:rPr sz="1600" b="1" i="1" spc="-130" dirty="0">
                <a:solidFill>
                  <a:schemeClr val="accent2"/>
                </a:solidFill>
                <a:latin typeface="Trebuchet MS"/>
                <a:cs typeface="Trebuchet MS"/>
              </a:rPr>
              <a:t>Sección</a:t>
            </a:r>
            <a:endParaRPr sz="1600" b="1" dirty="0">
              <a:solidFill>
                <a:schemeClr val="accent2"/>
              </a:solidFill>
              <a:latin typeface="Trebuchet MS"/>
              <a:cs typeface="Trebuchet MS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931792" y="243078"/>
            <a:ext cx="2989962" cy="531495"/>
          </a:xfrm>
          <a:custGeom>
            <a:avLst/>
            <a:gdLst/>
            <a:ahLst/>
            <a:cxnLst/>
            <a:rect l="l" t="t" r="r" b="b"/>
            <a:pathLst>
              <a:path w="2778759" h="531495">
                <a:moveTo>
                  <a:pt x="2331339" y="0"/>
                </a:moveTo>
                <a:lnTo>
                  <a:pt x="447040" y="0"/>
                </a:lnTo>
                <a:lnTo>
                  <a:pt x="386380" y="2423"/>
                </a:lnTo>
                <a:lnTo>
                  <a:pt x="328200" y="9484"/>
                </a:lnTo>
                <a:lnTo>
                  <a:pt x="273034" y="20865"/>
                </a:lnTo>
                <a:lnTo>
                  <a:pt x="221412" y="36251"/>
                </a:lnTo>
                <a:lnTo>
                  <a:pt x="173869" y="55325"/>
                </a:lnTo>
                <a:lnTo>
                  <a:pt x="130937" y="77771"/>
                </a:lnTo>
                <a:lnTo>
                  <a:pt x="93148" y="103273"/>
                </a:lnTo>
                <a:lnTo>
                  <a:pt x="61035" y="131515"/>
                </a:lnTo>
                <a:lnTo>
                  <a:pt x="35131" y="162180"/>
                </a:lnTo>
                <a:lnTo>
                  <a:pt x="4081" y="229517"/>
                </a:lnTo>
                <a:lnTo>
                  <a:pt x="0" y="265556"/>
                </a:lnTo>
                <a:lnTo>
                  <a:pt x="4081" y="301625"/>
                </a:lnTo>
                <a:lnTo>
                  <a:pt x="35131" y="369006"/>
                </a:lnTo>
                <a:lnTo>
                  <a:pt x="61035" y="399687"/>
                </a:lnTo>
                <a:lnTo>
                  <a:pt x="93148" y="427942"/>
                </a:lnTo>
                <a:lnTo>
                  <a:pt x="130937" y="453453"/>
                </a:lnTo>
                <a:lnTo>
                  <a:pt x="173869" y="475906"/>
                </a:lnTo>
                <a:lnTo>
                  <a:pt x="221412" y="494984"/>
                </a:lnTo>
                <a:lnTo>
                  <a:pt x="273034" y="510373"/>
                </a:lnTo>
                <a:lnTo>
                  <a:pt x="328200" y="521755"/>
                </a:lnTo>
                <a:lnTo>
                  <a:pt x="386380" y="528817"/>
                </a:lnTo>
                <a:lnTo>
                  <a:pt x="447040" y="531241"/>
                </a:lnTo>
                <a:lnTo>
                  <a:pt x="2331339" y="531241"/>
                </a:lnTo>
                <a:lnTo>
                  <a:pt x="2391998" y="528817"/>
                </a:lnTo>
                <a:lnTo>
                  <a:pt x="2450178" y="521755"/>
                </a:lnTo>
                <a:lnTo>
                  <a:pt x="2505344" y="510373"/>
                </a:lnTo>
                <a:lnTo>
                  <a:pt x="2556966" y="494984"/>
                </a:lnTo>
                <a:lnTo>
                  <a:pt x="2604509" y="475906"/>
                </a:lnTo>
                <a:lnTo>
                  <a:pt x="2647442" y="453453"/>
                </a:lnTo>
                <a:lnTo>
                  <a:pt x="2685230" y="427942"/>
                </a:lnTo>
                <a:lnTo>
                  <a:pt x="2717343" y="399687"/>
                </a:lnTo>
                <a:lnTo>
                  <a:pt x="2743247" y="369006"/>
                </a:lnTo>
                <a:lnTo>
                  <a:pt x="2774297" y="301625"/>
                </a:lnTo>
                <a:lnTo>
                  <a:pt x="2778379" y="265556"/>
                </a:lnTo>
                <a:lnTo>
                  <a:pt x="2774297" y="229517"/>
                </a:lnTo>
                <a:lnTo>
                  <a:pt x="2743247" y="162180"/>
                </a:lnTo>
                <a:lnTo>
                  <a:pt x="2717343" y="131515"/>
                </a:lnTo>
                <a:lnTo>
                  <a:pt x="2685230" y="103273"/>
                </a:lnTo>
                <a:lnTo>
                  <a:pt x="2647441" y="77771"/>
                </a:lnTo>
                <a:lnTo>
                  <a:pt x="2604509" y="55325"/>
                </a:lnTo>
                <a:lnTo>
                  <a:pt x="2556966" y="36251"/>
                </a:lnTo>
                <a:lnTo>
                  <a:pt x="2505344" y="20865"/>
                </a:lnTo>
                <a:lnTo>
                  <a:pt x="2450178" y="9484"/>
                </a:lnTo>
                <a:lnTo>
                  <a:pt x="2391998" y="2423"/>
                </a:lnTo>
                <a:lnTo>
                  <a:pt x="2331339" y="0"/>
                </a:lnTo>
                <a:close/>
              </a:path>
            </a:pathLst>
          </a:custGeom>
          <a:solidFill>
            <a:srgbClr val="E8E8E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4257947" y="313572"/>
            <a:ext cx="2711196" cy="3513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470" dirty="0">
                <a:solidFill>
                  <a:srgbClr val="1A78BD"/>
                </a:solidFill>
              </a:rPr>
              <a:t>C</a:t>
            </a:r>
            <a:r>
              <a:rPr lang="es-MX" spc="180" dirty="0">
                <a:solidFill>
                  <a:srgbClr val="1A78BD"/>
                </a:solidFill>
              </a:rPr>
              <a:t>O</a:t>
            </a:r>
            <a:r>
              <a:rPr spc="515" dirty="0">
                <a:solidFill>
                  <a:srgbClr val="1A78BD"/>
                </a:solidFill>
              </a:rPr>
              <a:t>N</a:t>
            </a:r>
            <a:r>
              <a:rPr lang="es-MX" spc="140" dirty="0">
                <a:solidFill>
                  <a:srgbClr val="1A78BD"/>
                </a:solidFill>
              </a:rPr>
              <a:t>T</a:t>
            </a:r>
            <a:r>
              <a:rPr spc="450" dirty="0">
                <a:solidFill>
                  <a:srgbClr val="1A78BD"/>
                </a:solidFill>
              </a:rPr>
              <a:t>Á</a:t>
            </a:r>
            <a:r>
              <a:rPr lang="es-MX" spc="100" dirty="0">
                <a:solidFill>
                  <a:srgbClr val="1A78BD"/>
                </a:solidFill>
              </a:rPr>
              <a:t>C</a:t>
            </a:r>
            <a:r>
              <a:rPr spc="360" dirty="0">
                <a:solidFill>
                  <a:srgbClr val="1A78BD"/>
                </a:solidFill>
              </a:rPr>
              <a:t>T</a:t>
            </a:r>
            <a:r>
              <a:rPr lang="es-MX" spc="120" dirty="0">
                <a:solidFill>
                  <a:srgbClr val="1A78BD"/>
                </a:solidFill>
              </a:rPr>
              <a:t>A</a:t>
            </a:r>
            <a:r>
              <a:rPr spc="515" dirty="0">
                <a:solidFill>
                  <a:srgbClr val="1A78BD"/>
                </a:solidFill>
              </a:rPr>
              <a:t>N</a:t>
            </a:r>
            <a:r>
              <a:rPr lang="es-MX" spc="180" dirty="0">
                <a:solidFill>
                  <a:srgbClr val="1A78BD"/>
                </a:solidFill>
              </a:rPr>
              <a:t>O</a:t>
            </a:r>
            <a:r>
              <a:rPr spc="204" dirty="0">
                <a:solidFill>
                  <a:srgbClr val="1A78BD"/>
                </a:solidFill>
              </a:rPr>
              <a:t>S</a:t>
            </a:r>
          </a:p>
        </p:txBody>
      </p:sp>
      <p:pic>
        <p:nvPicPr>
          <p:cNvPr id="11" name="object 1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77048" y="210591"/>
            <a:ext cx="3078479" cy="795883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019803" y="1772107"/>
            <a:ext cx="501446" cy="501446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069765" y="2514993"/>
            <a:ext cx="484863" cy="502821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019803" y="1187793"/>
            <a:ext cx="476288" cy="476288"/>
          </a:xfrm>
          <a:prstGeom prst="rect">
            <a:avLst/>
          </a:prstGeom>
        </p:spPr>
      </p:pic>
      <p:grpSp>
        <p:nvGrpSpPr>
          <p:cNvPr id="15" name="object 15"/>
          <p:cNvGrpSpPr/>
          <p:nvPr/>
        </p:nvGrpSpPr>
        <p:grpSpPr>
          <a:xfrm>
            <a:off x="4556886" y="3895725"/>
            <a:ext cx="1618107" cy="2812059"/>
            <a:chOff x="4556886" y="3895725"/>
            <a:chExt cx="1618107" cy="2812059"/>
          </a:xfrm>
        </p:grpSpPr>
        <p:pic>
          <p:nvPicPr>
            <p:cNvPr id="17" name="object 1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982717" y="5880379"/>
              <a:ext cx="827405" cy="827405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556886" y="3895725"/>
              <a:ext cx="1618107" cy="1618107"/>
            </a:xfrm>
            <a:prstGeom prst="rect">
              <a:avLst/>
            </a:prstGeom>
          </p:spPr>
        </p:pic>
      </p:grpSp>
      <p:sp>
        <p:nvSpPr>
          <p:cNvPr id="20" name="object 20"/>
          <p:cNvSpPr txBox="1"/>
          <p:nvPr/>
        </p:nvSpPr>
        <p:spPr>
          <a:xfrm>
            <a:off x="7405116" y="3122371"/>
            <a:ext cx="2941320" cy="7322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45185" marR="5080" indent="-833119">
              <a:lnSpc>
                <a:spcPct val="121000"/>
              </a:lnSpc>
              <a:spcBef>
                <a:spcPts val="100"/>
              </a:spcBef>
            </a:pPr>
            <a:r>
              <a:rPr sz="2000" b="1" spc="-5" dirty="0">
                <a:solidFill>
                  <a:schemeClr val="tx2"/>
                </a:solidFill>
                <a:latin typeface="Calibri"/>
                <a:cs typeface="Calibri"/>
              </a:rPr>
              <a:t>La decisión mas acertada </a:t>
            </a:r>
            <a:r>
              <a:rPr sz="2000" b="1" spc="-10" dirty="0">
                <a:solidFill>
                  <a:schemeClr val="tx2"/>
                </a:solidFill>
                <a:latin typeface="Calibri"/>
                <a:cs typeface="Calibri"/>
              </a:rPr>
              <a:t>es </a:t>
            </a:r>
            <a:r>
              <a:rPr sz="2000" b="1" spc="-440" dirty="0">
                <a:solidFill>
                  <a:schemeClr val="tx2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chemeClr val="tx2"/>
                </a:solidFill>
                <a:latin typeface="Calibri"/>
                <a:cs typeface="Calibri"/>
              </a:rPr>
              <a:t>ELEGIRNOS.</a:t>
            </a:r>
            <a:endParaRPr sz="2000" dirty="0">
              <a:solidFill>
                <a:schemeClr val="tx2"/>
              </a:solidFill>
              <a:latin typeface="Calibri"/>
              <a:cs typeface="Calibri"/>
            </a:endParaRPr>
          </a:p>
        </p:txBody>
      </p:sp>
      <p:pic>
        <p:nvPicPr>
          <p:cNvPr id="21" name="object 2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265289" y="5880366"/>
            <a:ext cx="3222244" cy="1090866"/>
          </a:xfrm>
          <a:prstGeom prst="rect">
            <a:avLst/>
          </a:prstGeom>
        </p:spPr>
      </p:pic>
      <p:sp>
        <p:nvSpPr>
          <p:cNvPr id="22" name="object 22"/>
          <p:cNvSpPr txBox="1"/>
          <p:nvPr/>
        </p:nvSpPr>
        <p:spPr>
          <a:xfrm>
            <a:off x="7910321" y="1002538"/>
            <a:ext cx="257619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b="1" spc="-35" dirty="0">
                <a:latin typeface="Calibri"/>
                <a:cs typeface="Calibri"/>
              </a:rPr>
              <a:t>PREPARATORIA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spc="-30" dirty="0">
                <a:latin typeface="Calibri"/>
                <a:cs typeface="Calibri"/>
              </a:rPr>
              <a:t>ABIERTA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24" name="Imagen 23">
            <a:extLst>
              <a:ext uri="{FF2B5EF4-FFF2-40B4-BE49-F238E27FC236}">
                <a16:creationId xmlns:a16="http://schemas.microsoft.com/office/drawing/2014/main" id="{BFE8059A-6F14-4F8A-8C79-04440013631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2587" y="210591"/>
            <a:ext cx="3596029" cy="266735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3549650" y="78866"/>
            <a:ext cx="7143750" cy="7560309"/>
            <a:chOff x="3548760" y="0"/>
            <a:chExt cx="7143750" cy="7560309"/>
          </a:xfrm>
        </p:grpSpPr>
        <p:sp>
          <p:nvSpPr>
            <p:cNvPr id="3" name="object 3"/>
            <p:cNvSpPr/>
            <p:nvPr/>
          </p:nvSpPr>
          <p:spPr>
            <a:xfrm>
              <a:off x="3548760" y="0"/>
              <a:ext cx="7143750" cy="7560309"/>
            </a:xfrm>
            <a:custGeom>
              <a:avLst/>
              <a:gdLst/>
              <a:ahLst/>
              <a:cxnLst/>
              <a:rect l="l" t="t" r="r" b="b"/>
              <a:pathLst>
                <a:path w="7143750" h="7560309">
                  <a:moveTo>
                    <a:pt x="7143242" y="0"/>
                  </a:moveTo>
                  <a:lnTo>
                    <a:pt x="0" y="0"/>
                  </a:lnTo>
                  <a:lnTo>
                    <a:pt x="0" y="7560056"/>
                  </a:lnTo>
                  <a:lnTo>
                    <a:pt x="7143242" y="7560056"/>
                  </a:lnTo>
                  <a:lnTo>
                    <a:pt x="7143242" y="0"/>
                  </a:lnTo>
                  <a:close/>
                </a:path>
              </a:pathLst>
            </a:custGeom>
            <a:solidFill>
              <a:srgbClr val="E8E8E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128001" y="0"/>
              <a:ext cx="3563619" cy="794003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3837939" y="1031494"/>
            <a:ext cx="2127249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dirty="0">
                <a:latin typeface="Arial MT"/>
                <a:cs typeface="Arial MT"/>
              </a:rPr>
              <a:t>1</a:t>
            </a:r>
            <a:r>
              <a:rPr sz="900" b="1" spc="-10" dirty="0">
                <a:latin typeface="Arial MT"/>
                <a:cs typeface="Arial MT"/>
              </a:rPr>
              <a:t> </a:t>
            </a:r>
            <a:r>
              <a:rPr sz="900" b="1" spc="-5" dirty="0">
                <a:latin typeface="Arial MT"/>
                <a:cs typeface="Arial MT"/>
              </a:rPr>
              <a:t>De</a:t>
            </a:r>
            <a:r>
              <a:rPr sz="900" b="1" spc="-10" dirty="0">
                <a:latin typeface="Arial MT"/>
                <a:cs typeface="Arial MT"/>
              </a:rPr>
              <a:t> </a:t>
            </a:r>
            <a:r>
              <a:rPr sz="900" b="1" spc="-5" dirty="0">
                <a:latin typeface="Arial MT"/>
                <a:cs typeface="Arial MT"/>
              </a:rPr>
              <a:t>la información</a:t>
            </a:r>
            <a:r>
              <a:rPr sz="900" b="1" spc="-10" dirty="0">
                <a:latin typeface="Arial MT"/>
                <a:cs typeface="Arial MT"/>
              </a:rPr>
              <a:t> </a:t>
            </a:r>
            <a:r>
              <a:rPr sz="900" b="1" dirty="0">
                <a:latin typeface="Arial MT"/>
                <a:cs typeface="Arial MT"/>
              </a:rPr>
              <a:t>al</a:t>
            </a:r>
            <a:r>
              <a:rPr sz="900" b="1" spc="-5" dirty="0">
                <a:latin typeface="Arial MT"/>
                <a:cs typeface="Arial MT"/>
              </a:rPr>
              <a:t> conocimiento</a:t>
            </a:r>
            <a:endParaRPr sz="900" b="1" dirty="0">
              <a:latin typeface="Arial MT"/>
              <a:cs typeface="Arial M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837940" y="1327911"/>
            <a:ext cx="2910205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i="1" dirty="0">
                <a:solidFill>
                  <a:srgbClr val="00B050"/>
                </a:solidFill>
                <a:latin typeface="Arial"/>
                <a:cs typeface="Arial"/>
              </a:rPr>
              <a:t>2</a:t>
            </a:r>
            <a:r>
              <a:rPr sz="900" b="1" i="1" spc="-10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  <a:r>
              <a:rPr sz="900" b="1" i="1" dirty="0">
                <a:solidFill>
                  <a:srgbClr val="00B050"/>
                </a:solidFill>
                <a:latin typeface="Arial"/>
                <a:cs typeface="Arial"/>
              </a:rPr>
              <a:t>El </a:t>
            </a:r>
            <a:r>
              <a:rPr sz="900" b="1" i="1" spc="-5" dirty="0">
                <a:solidFill>
                  <a:srgbClr val="00B050"/>
                </a:solidFill>
                <a:latin typeface="Arial"/>
                <a:cs typeface="Arial"/>
              </a:rPr>
              <a:t>lenguaje</a:t>
            </a:r>
            <a:r>
              <a:rPr sz="900" b="1" i="1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  <a:r>
              <a:rPr sz="900" b="1" i="1" spc="-5" dirty="0">
                <a:solidFill>
                  <a:srgbClr val="00B050"/>
                </a:solidFill>
                <a:latin typeface="Arial"/>
                <a:cs typeface="Arial"/>
              </a:rPr>
              <a:t>en</a:t>
            </a:r>
            <a:r>
              <a:rPr sz="900" b="1" i="1" dirty="0">
                <a:solidFill>
                  <a:srgbClr val="00B050"/>
                </a:solidFill>
                <a:latin typeface="Arial"/>
                <a:cs typeface="Arial"/>
              </a:rPr>
              <a:t> la </a:t>
            </a:r>
            <a:r>
              <a:rPr sz="900" b="1" i="1" spc="-5" dirty="0">
                <a:solidFill>
                  <a:srgbClr val="00B050"/>
                </a:solidFill>
                <a:latin typeface="Arial"/>
                <a:cs typeface="Arial"/>
              </a:rPr>
              <a:t>relación </a:t>
            </a:r>
            <a:r>
              <a:rPr sz="900" b="1" i="1" dirty="0">
                <a:solidFill>
                  <a:srgbClr val="00B050"/>
                </a:solidFill>
                <a:latin typeface="Arial"/>
                <a:cs typeface="Arial"/>
              </a:rPr>
              <a:t>del hombre </a:t>
            </a:r>
            <a:r>
              <a:rPr sz="900" b="1" i="1" spc="-5" dirty="0">
                <a:solidFill>
                  <a:srgbClr val="00B050"/>
                </a:solidFill>
                <a:latin typeface="Arial"/>
                <a:cs typeface="Arial"/>
              </a:rPr>
              <a:t>con</a:t>
            </a:r>
            <a:r>
              <a:rPr sz="900" b="1" i="1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  <a:r>
              <a:rPr sz="900" b="1" i="1" spc="-5" dirty="0">
                <a:solidFill>
                  <a:srgbClr val="00B050"/>
                </a:solidFill>
                <a:latin typeface="Arial"/>
                <a:cs typeface="Arial"/>
              </a:rPr>
              <a:t>el</a:t>
            </a:r>
            <a:r>
              <a:rPr sz="900" b="1" i="1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  <a:r>
              <a:rPr sz="900" b="1" i="1" spc="-5" dirty="0">
                <a:solidFill>
                  <a:srgbClr val="00B050"/>
                </a:solidFill>
                <a:latin typeface="Arial"/>
                <a:cs typeface="Arial"/>
              </a:rPr>
              <a:t>mundo</a:t>
            </a:r>
            <a:endParaRPr sz="900" dirty="0">
              <a:solidFill>
                <a:srgbClr val="00B050"/>
              </a:solidFill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837940" y="1623567"/>
            <a:ext cx="2470150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dirty="0">
                <a:latin typeface="Arial MT"/>
                <a:cs typeface="Arial MT"/>
              </a:rPr>
              <a:t>3</a:t>
            </a:r>
            <a:r>
              <a:rPr sz="900" b="1" spc="-15" dirty="0">
                <a:latin typeface="Arial MT"/>
                <a:cs typeface="Arial MT"/>
              </a:rPr>
              <a:t> </a:t>
            </a:r>
            <a:r>
              <a:rPr sz="900" b="1" spc="-5" dirty="0">
                <a:latin typeface="Arial MT"/>
                <a:cs typeface="Arial MT"/>
              </a:rPr>
              <a:t>Representaciones</a:t>
            </a:r>
            <a:r>
              <a:rPr sz="900" b="1" spc="-10" dirty="0">
                <a:latin typeface="Arial MT"/>
                <a:cs typeface="Arial MT"/>
              </a:rPr>
              <a:t> </a:t>
            </a:r>
            <a:r>
              <a:rPr sz="900" b="1" spc="-5" dirty="0">
                <a:latin typeface="Arial MT"/>
                <a:cs typeface="Arial MT"/>
              </a:rPr>
              <a:t>simbólicas</a:t>
            </a:r>
            <a:r>
              <a:rPr sz="900" b="1" dirty="0">
                <a:latin typeface="Arial MT"/>
                <a:cs typeface="Arial MT"/>
              </a:rPr>
              <a:t> y</a:t>
            </a:r>
            <a:r>
              <a:rPr sz="900" b="1" spc="-20" dirty="0">
                <a:latin typeface="Arial MT"/>
                <a:cs typeface="Arial MT"/>
              </a:rPr>
              <a:t> </a:t>
            </a:r>
            <a:r>
              <a:rPr sz="900" b="1" spc="-5" dirty="0">
                <a:latin typeface="Arial MT"/>
                <a:cs typeface="Arial MT"/>
              </a:rPr>
              <a:t>algoritmos</a:t>
            </a:r>
            <a:endParaRPr sz="900" b="1" dirty="0">
              <a:latin typeface="Arial MT"/>
              <a:cs typeface="Arial MT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837940" y="1919986"/>
            <a:ext cx="1296670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i="1" dirty="0">
                <a:solidFill>
                  <a:srgbClr val="00B050"/>
                </a:solidFill>
                <a:latin typeface="Arial"/>
                <a:cs typeface="Arial"/>
              </a:rPr>
              <a:t>4</a:t>
            </a:r>
            <a:r>
              <a:rPr sz="900" b="1" i="1" spc="-20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  <a:r>
              <a:rPr sz="900" b="1" i="1" spc="-5" dirty="0">
                <a:solidFill>
                  <a:srgbClr val="00B050"/>
                </a:solidFill>
                <a:latin typeface="Arial"/>
                <a:cs typeface="Arial"/>
              </a:rPr>
              <a:t>Ser</a:t>
            </a:r>
            <a:r>
              <a:rPr sz="900" b="1" i="1" spc="-20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  <a:r>
              <a:rPr sz="900" b="1" i="1" spc="-5" dirty="0">
                <a:solidFill>
                  <a:srgbClr val="00B050"/>
                </a:solidFill>
                <a:latin typeface="Arial"/>
                <a:cs typeface="Arial"/>
              </a:rPr>
              <a:t>social</a:t>
            </a:r>
            <a:r>
              <a:rPr sz="900" b="1" i="1" spc="-15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  <a:r>
              <a:rPr sz="900" b="1" i="1" dirty="0">
                <a:solidFill>
                  <a:srgbClr val="00B050"/>
                </a:solidFill>
                <a:latin typeface="Arial"/>
                <a:cs typeface="Arial"/>
              </a:rPr>
              <a:t>y</a:t>
            </a:r>
            <a:r>
              <a:rPr sz="900" b="1" i="1" spc="-15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  <a:r>
              <a:rPr sz="900" b="1" i="1" dirty="0">
                <a:solidFill>
                  <a:srgbClr val="00B050"/>
                </a:solidFill>
                <a:latin typeface="Arial"/>
                <a:cs typeface="Arial"/>
              </a:rPr>
              <a:t>Sociedad</a:t>
            </a:r>
            <a:endParaRPr sz="900" dirty="0">
              <a:solidFill>
                <a:srgbClr val="00B050"/>
              </a:solidFill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837940" y="2215642"/>
            <a:ext cx="2470150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dirty="0">
                <a:latin typeface="Arial MT"/>
                <a:cs typeface="Arial MT"/>
              </a:rPr>
              <a:t>5</a:t>
            </a:r>
            <a:r>
              <a:rPr sz="900" b="1" spc="-10" dirty="0">
                <a:latin typeface="Arial MT"/>
                <a:cs typeface="Arial MT"/>
              </a:rPr>
              <a:t> </a:t>
            </a:r>
            <a:r>
              <a:rPr sz="900" b="1" dirty="0">
                <a:latin typeface="Arial MT"/>
                <a:cs typeface="Arial MT"/>
              </a:rPr>
              <a:t>Mi</a:t>
            </a:r>
            <a:r>
              <a:rPr sz="900" b="1" spc="-5" dirty="0">
                <a:latin typeface="Arial MT"/>
                <a:cs typeface="Arial MT"/>
              </a:rPr>
              <a:t> mundo en otra lengua</a:t>
            </a:r>
            <a:r>
              <a:rPr sz="900" b="1" dirty="0">
                <a:latin typeface="Arial MT"/>
                <a:cs typeface="Arial MT"/>
              </a:rPr>
              <a:t> (Libro</a:t>
            </a:r>
            <a:r>
              <a:rPr sz="900" b="1" spc="-5" dirty="0">
                <a:latin typeface="Arial MT"/>
                <a:cs typeface="Arial MT"/>
              </a:rPr>
              <a:t> del Módulo</a:t>
            </a:r>
            <a:r>
              <a:rPr sz="900" spc="-5" dirty="0">
                <a:latin typeface="Arial MT"/>
                <a:cs typeface="Arial MT"/>
              </a:rPr>
              <a:t>)</a:t>
            </a:r>
            <a:endParaRPr sz="900" dirty="0">
              <a:latin typeface="Arial MT"/>
              <a:cs typeface="Arial MT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837940" y="2512060"/>
            <a:ext cx="2470150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i="1" dirty="0">
                <a:solidFill>
                  <a:srgbClr val="00B050"/>
                </a:solidFill>
                <a:latin typeface="Arial"/>
                <a:cs typeface="Arial"/>
              </a:rPr>
              <a:t>6</a:t>
            </a:r>
            <a:r>
              <a:rPr sz="900" b="1" i="1" spc="-10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  <a:r>
              <a:rPr sz="900" b="1" i="1" spc="-5" dirty="0">
                <a:solidFill>
                  <a:srgbClr val="00B050"/>
                </a:solidFill>
                <a:latin typeface="Arial"/>
                <a:cs typeface="Arial"/>
              </a:rPr>
              <a:t>Tecnología </a:t>
            </a:r>
            <a:r>
              <a:rPr sz="900" b="1" i="1" dirty="0">
                <a:solidFill>
                  <a:srgbClr val="00B050"/>
                </a:solidFill>
                <a:latin typeface="Arial"/>
                <a:cs typeface="Arial"/>
              </a:rPr>
              <a:t>de</a:t>
            </a:r>
            <a:r>
              <a:rPr sz="900" b="1" i="1" spc="-5" dirty="0">
                <a:solidFill>
                  <a:srgbClr val="00B050"/>
                </a:solidFill>
                <a:latin typeface="Arial"/>
                <a:cs typeface="Arial"/>
              </a:rPr>
              <a:t> información</a:t>
            </a:r>
            <a:r>
              <a:rPr sz="900" b="1" i="1" dirty="0">
                <a:solidFill>
                  <a:srgbClr val="00B050"/>
                </a:solidFill>
                <a:latin typeface="Arial"/>
                <a:cs typeface="Arial"/>
              </a:rPr>
              <a:t> y</a:t>
            </a:r>
            <a:r>
              <a:rPr sz="900" b="1" i="1" spc="-5" dirty="0">
                <a:solidFill>
                  <a:srgbClr val="00B050"/>
                </a:solidFill>
                <a:latin typeface="Arial"/>
                <a:cs typeface="Arial"/>
              </a:rPr>
              <a:t> comunicación</a:t>
            </a:r>
            <a:endParaRPr sz="900" dirty="0">
              <a:solidFill>
                <a:srgbClr val="00B050"/>
              </a:solidFill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837940" y="2807716"/>
            <a:ext cx="1737360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dirty="0">
                <a:latin typeface="Arial MT"/>
                <a:cs typeface="Arial MT"/>
              </a:rPr>
              <a:t>7</a:t>
            </a:r>
            <a:r>
              <a:rPr sz="900" b="1" spc="-15" dirty="0">
                <a:latin typeface="Arial MT"/>
                <a:cs typeface="Arial MT"/>
              </a:rPr>
              <a:t> </a:t>
            </a:r>
            <a:r>
              <a:rPr sz="900" b="1" spc="-5" dirty="0">
                <a:latin typeface="Arial MT"/>
                <a:cs typeface="Arial MT"/>
              </a:rPr>
              <a:t>Textos</a:t>
            </a:r>
            <a:r>
              <a:rPr sz="900" b="1" dirty="0">
                <a:latin typeface="Arial MT"/>
                <a:cs typeface="Arial MT"/>
              </a:rPr>
              <a:t> y</a:t>
            </a:r>
            <a:r>
              <a:rPr sz="900" b="1" spc="-20" dirty="0">
                <a:latin typeface="Arial MT"/>
                <a:cs typeface="Arial MT"/>
              </a:rPr>
              <a:t> </a:t>
            </a:r>
            <a:r>
              <a:rPr sz="900" b="1" spc="-5" dirty="0">
                <a:latin typeface="Arial MT"/>
                <a:cs typeface="Arial MT"/>
              </a:rPr>
              <a:t>visiones</a:t>
            </a:r>
            <a:r>
              <a:rPr sz="900" b="1" spc="-10" dirty="0">
                <a:latin typeface="Arial MT"/>
                <a:cs typeface="Arial MT"/>
              </a:rPr>
              <a:t> </a:t>
            </a:r>
            <a:r>
              <a:rPr sz="900" b="1" spc="-5" dirty="0">
                <a:latin typeface="Arial MT"/>
                <a:cs typeface="Arial MT"/>
              </a:rPr>
              <a:t>del</a:t>
            </a:r>
            <a:r>
              <a:rPr sz="900" b="1" spc="-15" dirty="0">
                <a:latin typeface="Arial MT"/>
                <a:cs typeface="Arial MT"/>
              </a:rPr>
              <a:t> </a:t>
            </a:r>
            <a:r>
              <a:rPr sz="900" b="1" spc="-5" dirty="0">
                <a:latin typeface="Arial MT"/>
                <a:cs typeface="Arial MT"/>
              </a:rPr>
              <a:t>mundo</a:t>
            </a:r>
            <a:endParaRPr sz="900" b="1" dirty="0">
              <a:latin typeface="Arial MT"/>
              <a:cs typeface="Arial MT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837940" y="3104388"/>
            <a:ext cx="2945765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i="1" dirty="0">
                <a:solidFill>
                  <a:srgbClr val="00B050"/>
                </a:solidFill>
                <a:latin typeface="Arial"/>
                <a:cs typeface="Arial"/>
              </a:rPr>
              <a:t>8</a:t>
            </a:r>
            <a:r>
              <a:rPr sz="900" b="1" i="1" spc="-5" dirty="0">
                <a:solidFill>
                  <a:srgbClr val="00B050"/>
                </a:solidFill>
                <a:latin typeface="Arial"/>
                <a:cs typeface="Arial"/>
              </a:rPr>
              <a:t> Matemáticas </a:t>
            </a:r>
            <a:r>
              <a:rPr sz="900" b="1" i="1" dirty="0">
                <a:solidFill>
                  <a:srgbClr val="00B050"/>
                </a:solidFill>
                <a:latin typeface="Arial"/>
                <a:cs typeface="Arial"/>
              </a:rPr>
              <a:t>y</a:t>
            </a:r>
            <a:r>
              <a:rPr sz="900" b="1" i="1" spc="-5" dirty="0">
                <a:solidFill>
                  <a:srgbClr val="00B050"/>
                </a:solidFill>
                <a:latin typeface="Arial"/>
                <a:cs typeface="Arial"/>
              </a:rPr>
              <a:t> representaciones del sistema natural</a:t>
            </a:r>
            <a:endParaRPr sz="900" dirty="0">
              <a:solidFill>
                <a:srgbClr val="00B050"/>
              </a:solidFill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837939" y="3400045"/>
            <a:ext cx="1051557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dirty="0">
                <a:latin typeface="Arial MT"/>
                <a:cs typeface="Arial MT"/>
              </a:rPr>
              <a:t>9</a:t>
            </a:r>
            <a:r>
              <a:rPr sz="900" b="1" spc="-35" dirty="0">
                <a:latin typeface="Arial MT"/>
                <a:cs typeface="Arial MT"/>
              </a:rPr>
              <a:t> </a:t>
            </a:r>
            <a:r>
              <a:rPr sz="900" b="1" spc="-5" dirty="0">
                <a:latin typeface="Arial MT"/>
                <a:cs typeface="Arial MT"/>
              </a:rPr>
              <a:t>Universo</a:t>
            </a:r>
            <a:r>
              <a:rPr sz="900" b="1" spc="-35" dirty="0">
                <a:latin typeface="Arial MT"/>
                <a:cs typeface="Arial MT"/>
              </a:rPr>
              <a:t> </a:t>
            </a:r>
            <a:r>
              <a:rPr sz="900" b="1" spc="-5" dirty="0">
                <a:latin typeface="Arial MT"/>
                <a:cs typeface="Arial MT"/>
              </a:rPr>
              <a:t>natural</a:t>
            </a:r>
            <a:endParaRPr sz="900" b="1" dirty="0">
              <a:latin typeface="Arial MT"/>
              <a:cs typeface="Arial MT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837940" y="3696461"/>
            <a:ext cx="2127250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i="1" spc="-5" dirty="0">
                <a:solidFill>
                  <a:srgbClr val="00B050"/>
                </a:solidFill>
                <a:latin typeface="Arial"/>
                <a:cs typeface="Arial"/>
              </a:rPr>
              <a:t>10</a:t>
            </a:r>
            <a:r>
              <a:rPr sz="900" b="1" i="1" spc="-10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  <a:r>
              <a:rPr sz="900" b="1" i="1" dirty="0">
                <a:solidFill>
                  <a:srgbClr val="00B050"/>
                </a:solidFill>
                <a:latin typeface="Arial"/>
                <a:cs typeface="Arial"/>
              </a:rPr>
              <a:t>Sociedad</a:t>
            </a:r>
            <a:r>
              <a:rPr sz="900" b="1" i="1" spc="-15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  <a:r>
              <a:rPr sz="900" b="1" i="1" spc="-5" dirty="0">
                <a:solidFill>
                  <a:srgbClr val="00B050"/>
                </a:solidFill>
                <a:latin typeface="Arial"/>
                <a:cs typeface="Arial"/>
              </a:rPr>
              <a:t>mexicana</a:t>
            </a:r>
            <a:r>
              <a:rPr sz="900" b="1" i="1" spc="-20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  <a:r>
              <a:rPr sz="900" b="1" i="1" spc="-5" dirty="0">
                <a:solidFill>
                  <a:srgbClr val="00B050"/>
                </a:solidFill>
                <a:latin typeface="Arial"/>
                <a:cs typeface="Arial"/>
              </a:rPr>
              <a:t>contemporánea</a:t>
            </a:r>
            <a:endParaRPr sz="900" dirty="0">
              <a:solidFill>
                <a:srgbClr val="00B050"/>
              </a:solidFill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837938" y="3992117"/>
            <a:ext cx="2945759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" dirty="0">
                <a:latin typeface="Arial MT"/>
                <a:cs typeface="Arial MT"/>
              </a:rPr>
              <a:t>11</a:t>
            </a:r>
            <a:r>
              <a:rPr sz="900" b="1" spc="5" dirty="0">
                <a:latin typeface="Arial MT"/>
                <a:cs typeface="Arial MT"/>
              </a:rPr>
              <a:t> </a:t>
            </a:r>
            <a:r>
              <a:rPr sz="900" b="1" spc="-5" dirty="0">
                <a:latin typeface="Arial MT"/>
                <a:cs typeface="Arial MT"/>
              </a:rPr>
              <a:t>Transformaciones en</a:t>
            </a:r>
            <a:r>
              <a:rPr sz="900" b="1" dirty="0">
                <a:latin typeface="Arial MT"/>
                <a:cs typeface="Arial MT"/>
              </a:rPr>
              <a:t> el</a:t>
            </a:r>
            <a:r>
              <a:rPr sz="900" b="1" spc="-5" dirty="0">
                <a:latin typeface="Arial MT"/>
                <a:cs typeface="Arial MT"/>
              </a:rPr>
              <a:t> mundo contemporáneo</a:t>
            </a:r>
            <a:endParaRPr sz="900" b="1" dirty="0">
              <a:latin typeface="Arial MT"/>
              <a:cs typeface="Arial MT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837940" y="4288535"/>
            <a:ext cx="1384935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i="1" spc="-5" dirty="0">
                <a:solidFill>
                  <a:srgbClr val="00B050"/>
                </a:solidFill>
                <a:latin typeface="Arial"/>
                <a:cs typeface="Arial"/>
              </a:rPr>
              <a:t>12</a:t>
            </a:r>
            <a:r>
              <a:rPr sz="900" b="1" i="1" spc="-15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  <a:r>
              <a:rPr sz="900" b="1" i="1" dirty="0">
                <a:solidFill>
                  <a:srgbClr val="00B050"/>
                </a:solidFill>
                <a:latin typeface="Arial"/>
                <a:cs typeface="Arial"/>
              </a:rPr>
              <a:t>Mi</a:t>
            </a:r>
            <a:r>
              <a:rPr sz="900" b="1" i="1" spc="-15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  <a:r>
              <a:rPr sz="900" b="1" i="1" spc="-5" dirty="0">
                <a:solidFill>
                  <a:srgbClr val="00B050"/>
                </a:solidFill>
                <a:latin typeface="Arial"/>
                <a:cs typeface="Arial"/>
              </a:rPr>
              <a:t>vida</a:t>
            </a:r>
            <a:r>
              <a:rPr sz="900" b="1" i="1" spc="-20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  <a:r>
              <a:rPr sz="900" b="1" i="1" spc="-5" dirty="0">
                <a:solidFill>
                  <a:srgbClr val="00B050"/>
                </a:solidFill>
                <a:latin typeface="Arial"/>
                <a:cs typeface="Arial"/>
              </a:rPr>
              <a:t>en</a:t>
            </a:r>
            <a:r>
              <a:rPr sz="900" b="1" i="1" spc="-25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  <a:r>
              <a:rPr sz="900" b="1" i="1" dirty="0">
                <a:solidFill>
                  <a:srgbClr val="00B050"/>
                </a:solidFill>
                <a:latin typeface="Arial"/>
                <a:cs typeface="Arial"/>
              </a:rPr>
              <a:t>otra</a:t>
            </a:r>
            <a:r>
              <a:rPr sz="900" b="1" i="1" spc="-15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  <a:r>
              <a:rPr sz="900" b="1" i="1" dirty="0">
                <a:solidFill>
                  <a:srgbClr val="00B050"/>
                </a:solidFill>
                <a:latin typeface="Arial"/>
                <a:cs typeface="Arial"/>
              </a:rPr>
              <a:t>lengua</a:t>
            </a:r>
            <a:endParaRPr sz="900" dirty="0">
              <a:solidFill>
                <a:srgbClr val="00B050"/>
              </a:solidFill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837939" y="4584954"/>
            <a:ext cx="1051551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" dirty="0">
                <a:latin typeface="Arial MT"/>
                <a:cs typeface="Arial MT"/>
              </a:rPr>
              <a:t>13</a:t>
            </a:r>
            <a:r>
              <a:rPr sz="900" b="1" spc="-30" dirty="0">
                <a:latin typeface="Arial MT"/>
                <a:cs typeface="Arial MT"/>
              </a:rPr>
              <a:t> </a:t>
            </a:r>
            <a:r>
              <a:rPr sz="900" b="1" spc="-5" dirty="0">
                <a:latin typeface="Arial MT"/>
                <a:cs typeface="Arial MT"/>
              </a:rPr>
              <a:t>Argumentación</a:t>
            </a:r>
            <a:endParaRPr sz="900" b="1" dirty="0">
              <a:latin typeface="Arial MT"/>
              <a:cs typeface="Arial MT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837940" y="4880609"/>
            <a:ext cx="1886585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i="1" spc="-5" dirty="0">
                <a:solidFill>
                  <a:srgbClr val="00B050"/>
                </a:solidFill>
                <a:latin typeface="Arial"/>
                <a:cs typeface="Arial"/>
              </a:rPr>
              <a:t>14</a:t>
            </a:r>
            <a:r>
              <a:rPr sz="900" b="1" i="1" spc="-10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  <a:r>
              <a:rPr sz="900" b="1" i="1" spc="-5" dirty="0">
                <a:solidFill>
                  <a:srgbClr val="00B050"/>
                </a:solidFill>
                <a:latin typeface="Arial"/>
                <a:cs typeface="Arial"/>
              </a:rPr>
              <a:t>Variación</a:t>
            </a:r>
            <a:r>
              <a:rPr sz="900" b="1" i="1" spc="-10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  <a:r>
              <a:rPr sz="900" b="1" i="1" spc="-5" dirty="0">
                <a:solidFill>
                  <a:srgbClr val="00B050"/>
                </a:solidFill>
                <a:latin typeface="Arial"/>
                <a:cs typeface="Arial"/>
              </a:rPr>
              <a:t>en</a:t>
            </a:r>
            <a:r>
              <a:rPr sz="900" b="1" i="1" spc="-10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  <a:r>
              <a:rPr sz="900" b="1" i="1" spc="-5" dirty="0">
                <a:solidFill>
                  <a:srgbClr val="00B050"/>
                </a:solidFill>
                <a:latin typeface="Arial"/>
                <a:cs typeface="Arial"/>
              </a:rPr>
              <a:t>procesos</a:t>
            </a:r>
            <a:r>
              <a:rPr sz="900" b="1" i="1" spc="-20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  <a:r>
              <a:rPr sz="900" b="1" i="1" spc="-5" dirty="0">
                <a:solidFill>
                  <a:srgbClr val="00B050"/>
                </a:solidFill>
                <a:latin typeface="Arial"/>
                <a:cs typeface="Arial"/>
              </a:rPr>
              <a:t>sociales</a:t>
            </a:r>
            <a:endParaRPr sz="900" dirty="0">
              <a:solidFill>
                <a:srgbClr val="00B050"/>
              </a:solidFill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837940" y="5176774"/>
            <a:ext cx="3023615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" dirty="0">
                <a:latin typeface="Arial MT"/>
                <a:cs typeface="Arial MT"/>
              </a:rPr>
              <a:t>15</a:t>
            </a:r>
            <a:r>
              <a:rPr sz="900" b="1" spc="5" dirty="0">
                <a:latin typeface="Arial MT"/>
                <a:cs typeface="Arial MT"/>
              </a:rPr>
              <a:t> </a:t>
            </a:r>
            <a:r>
              <a:rPr sz="900" b="1" spc="-5" dirty="0">
                <a:latin typeface="Arial MT"/>
                <a:cs typeface="Arial MT"/>
              </a:rPr>
              <a:t>Cálculo</a:t>
            </a:r>
            <a:r>
              <a:rPr sz="900" b="1" dirty="0">
                <a:latin typeface="Arial MT"/>
                <a:cs typeface="Arial MT"/>
              </a:rPr>
              <a:t> </a:t>
            </a:r>
            <a:r>
              <a:rPr sz="900" b="1" spc="-5" dirty="0">
                <a:latin typeface="Arial MT"/>
                <a:cs typeface="Arial MT"/>
              </a:rPr>
              <a:t>en</a:t>
            </a:r>
            <a:r>
              <a:rPr sz="900" b="1" dirty="0">
                <a:latin typeface="Arial MT"/>
                <a:cs typeface="Arial MT"/>
              </a:rPr>
              <a:t> </a:t>
            </a:r>
            <a:r>
              <a:rPr sz="900" b="1" spc="-5" dirty="0">
                <a:latin typeface="Arial MT"/>
                <a:cs typeface="Arial MT"/>
              </a:rPr>
              <a:t>fenómenos</a:t>
            </a:r>
            <a:r>
              <a:rPr sz="900" b="1" spc="10" dirty="0">
                <a:latin typeface="Arial MT"/>
                <a:cs typeface="Arial MT"/>
              </a:rPr>
              <a:t> </a:t>
            </a:r>
            <a:r>
              <a:rPr sz="900" b="1" spc="-5" dirty="0">
                <a:latin typeface="Arial MT"/>
                <a:cs typeface="Arial MT"/>
              </a:rPr>
              <a:t>naturales</a:t>
            </a:r>
            <a:r>
              <a:rPr sz="900" b="1" spc="10" dirty="0">
                <a:latin typeface="Arial MT"/>
                <a:cs typeface="Arial MT"/>
              </a:rPr>
              <a:t> </a:t>
            </a:r>
            <a:r>
              <a:rPr sz="900" b="1" dirty="0">
                <a:latin typeface="Arial MT"/>
                <a:cs typeface="Arial MT"/>
              </a:rPr>
              <a:t>y</a:t>
            </a:r>
            <a:r>
              <a:rPr sz="900" b="1" spc="-5" dirty="0">
                <a:latin typeface="Arial MT"/>
                <a:cs typeface="Arial MT"/>
              </a:rPr>
              <a:t> procesos</a:t>
            </a:r>
            <a:r>
              <a:rPr sz="900" b="1" spc="5" dirty="0">
                <a:latin typeface="Arial MT"/>
                <a:cs typeface="Arial MT"/>
              </a:rPr>
              <a:t> </a:t>
            </a:r>
            <a:r>
              <a:rPr sz="900" b="1" spc="-5" dirty="0">
                <a:latin typeface="Arial MT"/>
                <a:cs typeface="Arial MT"/>
              </a:rPr>
              <a:t>sociales</a:t>
            </a:r>
            <a:endParaRPr sz="900" b="1" dirty="0">
              <a:latin typeface="Arial MT"/>
              <a:cs typeface="Arial MT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837940" y="5472938"/>
            <a:ext cx="1911985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i="1" spc="-5" dirty="0">
                <a:solidFill>
                  <a:srgbClr val="00B050"/>
                </a:solidFill>
                <a:latin typeface="Arial"/>
                <a:cs typeface="Arial"/>
              </a:rPr>
              <a:t>16 Hacia</a:t>
            </a:r>
            <a:r>
              <a:rPr sz="900" b="1" i="1" spc="-10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  <a:r>
              <a:rPr sz="900" b="1" i="1" dirty="0">
                <a:solidFill>
                  <a:srgbClr val="00B050"/>
                </a:solidFill>
                <a:latin typeface="Arial"/>
                <a:cs typeface="Arial"/>
              </a:rPr>
              <a:t>un</a:t>
            </a:r>
            <a:r>
              <a:rPr sz="900" b="1" i="1" spc="-10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  <a:r>
              <a:rPr sz="900" b="1" i="1" spc="-5" dirty="0">
                <a:solidFill>
                  <a:srgbClr val="00B050"/>
                </a:solidFill>
                <a:latin typeface="Arial"/>
                <a:cs typeface="Arial"/>
              </a:rPr>
              <a:t>desarrollo sustentable</a:t>
            </a:r>
            <a:endParaRPr sz="900" dirty="0">
              <a:solidFill>
                <a:srgbClr val="00B050"/>
              </a:solidFill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3837940" y="5769356"/>
            <a:ext cx="2346960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spc="-5" dirty="0">
                <a:latin typeface="Arial MT"/>
                <a:cs typeface="Arial MT"/>
              </a:rPr>
              <a:t>17</a:t>
            </a:r>
            <a:r>
              <a:rPr sz="900" b="1" dirty="0">
                <a:latin typeface="Arial MT"/>
                <a:cs typeface="Arial MT"/>
              </a:rPr>
              <a:t> </a:t>
            </a:r>
            <a:r>
              <a:rPr sz="900" b="1" spc="-5" dirty="0">
                <a:latin typeface="Arial MT"/>
                <a:cs typeface="Arial MT"/>
              </a:rPr>
              <a:t>Evolución</a:t>
            </a:r>
            <a:r>
              <a:rPr sz="900" b="1" dirty="0">
                <a:latin typeface="Arial MT"/>
                <a:cs typeface="Arial MT"/>
              </a:rPr>
              <a:t> y</a:t>
            </a:r>
            <a:r>
              <a:rPr sz="900" b="1" spc="-5" dirty="0">
                <a:latin typeface="Arial MT"/>
                <a:cs typeface="Arial MT"/>
              </a:rPr>
              <a:t> </a:t>
            </a:r>
            <a:r>
              <a:rPr sz="900" b="1" dirty="0">
                <a:latin typeface="Arial MT"/>
                <a:cs typeface="Arial MT"/>
              </a:rPr>
              <a:t>sus</a:t>
            </a:r>
            <a:r>
              <a:rPr sz="900" b="1" spc="-5" dirty="0">
                <a:latin typeface="Arial MT"/>
                <a:cs typeface="Arial MT"/>
              </a:rPr>
              <a:t> repercusiones</a:t>
            </a:r>
            <a:r>
              <a:rPr sz="900" b="1" dirty="0">
                <a:latin typeface="Arial MT"/>
                <a:cs typeface="Arial MT"/>
              </a:rPr>
              <a:t> </a:t>
            </a:r>
            <a:r>
              <a:rPr sz="900" b="1" spc="-5" dirty="0">
                <a:latin typeface="Arial MT"/>
                <a:cs typeface="Arial MT"/>
              </a:rPr>
              <a:t>sociales</a:t>
            </a:r>
            <a:endParaRPr sz="900" b="1" dirty="0">
              <a:latin typeface="Arial MT"/>
              <a:cs typeface="Arial MT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837939" y="6053582"/>
            <a:ext cx="3290947" cy="9150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8300"/>
              </a:lnSpc>
              <a:spcBef>
                <a:spcPts val="100"/>
              </a:spcBef>
              <a:buAutoNum type="arabicPlain" startAt="18"/>
              <a:tabLst>
                <a:tab pos="183515" algn="l"/>
              </a:tabLst>
            </a:pPr>
            <a:r>
              <a:rPr sz="900" b="1" i="1" spc="-5" dirty="0">
                <a:solidFill>
                  <a:srgbClr val="00B050"/>
                </a:solidFill>
                <a:latin typeface="Arial"/>
                <a:cs typeface="Arial"/>
              </a:rPr>
              <a:t>Estadística</a:t>
            </a:r>
            <a:r>
              <a:rPr sz="900" b="1" i="1" spc="90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  <a:r>
              <a:rPr sz="900" b="1" i="1" spc="-5" dirty="0">
                <a:solidFill>
                  <a:srgbClr val="00B050"/>
                </a:solidFill>
                <a:latin typeface="Arial"/>
                <a:cs typeface="Arial"/>
              </a:rPr>
              <a:t>en</a:t>
            </a:r>
            <a:r>
              <a:rPr sz="900" b="1" i="1" spc="95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  <a:r>
              <a:rPr sz="900" b="1" i="1" dirty="0">
                <a:solidFill>
                  <a:srgbClr val="00B050"/>
                </a:solidFill>
                <a:latin typeface="Arial"/>
                <a:cs typeface="Arial"/>
              </a:rPr>
              <a:t>fenómenos</a:t>
            </a:r>
            <a:r>
              <a:rPr sz="900" b="1" i="1" spc="90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  <a:r>
              <a:rPr sz="900" b="1" i="1" spc="-5" dirty="0">
                <a:solidFill>
                  <a:srgbClr val="00B050"/>
                </a:solidFill>
                <a:latin typeface="Arial"/>
                <a:cs typeface="Arial"/>
              </a:rPr>
              <a:t>naturales</a:t>
            </a:r>
            <a:r>
              <a:rPr sz="900" b="1" i="1" spc="95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  <a:r>
              <a:rPr sz="900" b="1" i="1" dirty="0">
                <a:solidFill>
                  <a:srgbClr val="00B050"/>
                </a:solidFill>
                <a:latin typeface="Arial"/>
                <a:cs typeface="Arial"/>
              </a:rPr>
              <a:t>y</a:t>
            </a:r>
            <a:r>
              <a:rPr sz="900" b="1" i="1" spc="95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  <a:r>
              <a:rPr sz="900" b="1" i="1" spc="-5" dirty="0">
                <a:solidFill>
                  <a:srgbClr val="00B050"/>
                </a:solidFill>
                <a:latin typeface="Arial"/>
                <a:cs typeface="Arial"/>
              </a:rPr>
              <a:t>procesos</a:t>
            </a:r>
            <a:r>
              <a:rPr sz="900" b="1" i="1" spc="85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  <a:r>
              <a:rPr sz="900" b="1" i="1" spc="-5" dirty="0">
                <a:solidFill>
                  <a:srgbClr val="00B050"/>
                </a:solidFill>
                <a:latin typeface="Arial"/>
                <a:cs typeface="Arial"/>
              </a:rPr>
              <a:t>so- </a:t>
            </a:r>
            <a:r>
              <a:rPr sz="900" b="1" i="1" spc="-235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  <a:r>
              <a:rPr sz="900" b="1" i="1" spc="-5" dirty="0">
                <a:solidFill>
                  <a:srgbClr val="00B050"/>
                </a:solidFill>
                <a:latin typeface="Arial"/>
                <a:cs typeface="Arial"/>
              </a:rPr>
              <a:t>ciales</a:t>
            </a:r>
            <a:endParaRPr sz="900" dirty="0">
              <a:solidFill>
                <a:srgbClr val="00B050"/>
              </a:solidFill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AutoNum type="arabicPlain" startAt="18"/>
            </a:pPr>
            <a:endParaRPr sz="1050" dirty="0">
              <a:latin typeface="Arial"/>
              <a:cs typeface="Arial"/>
            </a:endParaRPr>
          </a:p>
          <a:p>
            <a:pPr marL="171450" indent="-159385">
              <a:lnSpc>
                <a:spcPct val="100000"/>
              </a:lnSpc>
              <a:buAutoNum type="arabicPlain" startAt="18"/>
              <a:tabLst>
                <a:tab pos="172085" algn="l"/>
              </a:tabLst>
            </a:pPr>
            <a:r>
              <a:rPr sz="900" b="1" spc="-5" dirty="0">
                <a:latin typeface="Arial MT"/>
                <a:cs typeface="Arial MT"/>
              </a:rPr>
              <a:t>Dinámica</a:t>
            </a:r>
            <a:r>
              <a:rPr sz="900" b="1" spc="-10" dirty="0">
                <a:latin typeface="Arial MT"/>
                <a:cs typeface="Arial MT"/>
              </a:rPr>
              <a:t> </a:t>
            </a:r>
            <a:r>
              <a:rPr sz="900" b="1" dirty="0">
                <a:latin typeface="Arial MT"/>
                <a:cs typeface="Arial MT"/>
              </a:rPr>
              <a:t>en</a:t>
            </a:r>
            <a:r>
              <a:rPr sz="900" b="1" spc="-5" dirty="0">
                <a:latin typeface="Arial MT"/>
                <a:cs typeface="Arial MT"/>
              </a:rPr>
              <a:t> la</a:t>
            </a:r>
            <a:r>
              <a:rPr sz="900" b="1" spc="-10" dirty="0">
                <a:latin typeface="Arial MT"/>
                <a:cs typeface="Arial MT"/>
              </a:rPr>
              <a:t> </a:t>
            </a:r>
            <a:r>
              <a:rPr sz="900" b="1" spc="-5" dirty="0">
                <a:latin typeface="Arial MT"/>
                <a:cs typeface="Arial MT"/>
              </a:rPr>
              <a:t>naturaleza:</a:t>
            </a:r>
            <a:r>
              <a:rPr sz="900" b="1" dirty="0">
                <a:latin typeface="Arial MT"/>
                <a:cs typeface="Arial MT"/>
              </a:rPr>
              <a:t> El</a:t>
            </a:r>
            <a:r>
              <a:rPr sz="900" b="1" spc="-5" dirty="0">
                <a:latin typeface="Arial MT"/>
                <a:cs typeface="Arial MT"/>
              </a:rPr>
              <a:t> movimiento</a:t>
            </a:r>
            <a:endParaRPr sz="900" b="1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AutoNum type="arabicPlain" startAt="18"/>
            </a:pPr>
            <a:endParaRPr sz="1050" dirty="0">
              <a:latin typeface="Arial MT"/>
              <a:cs typeface="Arial MT"/>
            </a:endParaRPr>
          </a:p>
          <a:p>
            <a:pPr marL="171450" indent="-159385">
              <a:lnSpc>
                <a:spcPct val="100000"/>
              </a:lnSpc>
              <a:buAutoNum type="arabicPlain" startAt="18"/>
              <a:tabLst>
                <a:tab pos="172085" algn="l"/>
              </a:tabLst>
            </a:pPr>
            <a:r>
              <a:rPr sz="900" b="1" i="1" spc="-5" dirty="0">
                <a:solidFill>
                  <a:srgbClr val="00B050"/>
                </a:solidFill>
                <a:latin typeface="Arial"/>
                <a:cs typeface="Arial"/>
              </a:rPr>
              <a:t>Optimización</a:t>
            </a:r>
            <a:r>
              <a:rPr sz="900" b="1" i="1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  <a:r>
              <a:rPr sz="900" b="1" i="1" spc="-5" dirty="0">
                <a:solidFill>
                  <a:srgbClr val="00B050"/>
                </a:solidFill>
                <a:latin typeface="Arial"/>
                <a:cs typeface="Arial"/>
              </a:rPr>
              <a:t>en</a:t>
            </a:r>
            <a:r>
              <a:rPr sz="900" b="1" i="1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  <a:r>
              <a:rPr sz="900" b="1" i="1" spc="-5" dirty="0">
                <a:solidFill>
                  <a:srgbClr val="00B050"/>
                </a:solidFill>
                <a:latin typeface="Arial"/>
                <a:cs typeface="Arial"/>
              </a:rPr>
              <a:t>sistemas naturales</a:t>
            </a:r>
            <a:r>
              <a:rPr sz="900" b="1" i="1" dirty="0">
                <a:solidFill>
                  <a:srgbClr val="00B050"/>
                </a:solidFill>
                <a:latin typeface="Arial"/>
                <a:cs typeface="Arial"/>
              </a:rPr>
              <a:t> y</a:t>
            </a:r>
            <a:r>
              <a:rPr sz="900" b="1" i="1" spc="10" dirty="0">
                <a:solidFill>
                  <a:srgbClr val="00B050"/>
                </a:solidFill>
                <a:latin typeface="Arial"/>
                <a:cs typeface="Arial"/>
              </a:rPr>
              <a:t> </a:t>
            </a:r>
            <a:r>
              <a:rPr sz="900" b="1" i="1" spc="-5" dirty="0">
                <a:solidFill>
                  <a:srgbClr val="00B050"/>
                </a:solidFill>
                <a:latin typeface="Arial"/>
                <a:cs typeface="Arial"/>
              </a:rPr>
              <a:t>sociales</a:t>
            </a:r>
            <a:endParaRPr sz="900" dirty="0">
              <a:solidFill>
                <a:srgbClr val="00B050"/>
              </a:solidFill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837940" y="7101332"/>
            <a:ext cx="2226220" cy="45140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1450" indent="-159385">
              <a:lnSpc>
                <a:spcPct val="100000"/>
              </a:lnSpc>
              <a:spcBef>
                <a:spcPts val="100"/>
              </a:spcBef>
              <a:buAutoNum type="arabicPlain" startAt="21"/>
              <a:tabLst>
                <a:tab pos="172085" algn="l"/>
              </a:tabLst>
            </a:pPr>
            <a:r>
              <a:rPr sz="900" b="1" spc="-5" dirty="0">
                <a:latin typeface="Arial MT"/>
                <a:cs typeface="Arial MT"/>
              </a:rPr>
              <a:t>Impacto</a:t>
            </a:r>
            <a:r>
              <a:rPr sz="900" b="1" dirty="0">
                <a:latin typeface="Arial MT"/>
                <a:cs typeface="Arial MT"/>
              </a:rPr>
              <a:t> </a:t>
            </a:r>
            <a:r>
              <a:rPr sz="900" b="1" spc="-5" dirty="0">
                <a:latin typeface="Arial MT"/>
                <a:cs typeface="Arial MT"/>
              </a:rPr>
              <a:t>de la ciencia</a:t>
            </a:r>
            <a:r>
              <a:rPr sz="900" b="1" dirty="0">
                <a:latin typeface="Arial MT"/>
                <a:cs typeface="Arial MT"/>
              </a:rPr>
              <a:t> y</a:t>
            </a:r>
            <a:r>
              <a:rPr sz="900" b="1" spc="-10" dirty="0">
                <a:latin typeface="Arial MT"/>
                <a:cs typeface="Arial MT"/>
              </a:rPr>
              <a:t> </a:t>
            </a:r>
            <a:r>
              <a:rPr sz="900" b="1" spc="-5" dirty="0">
                <a:latin typeface="Arial MT"/>
                <a:cs typeface="Arial MT"/>
              </a:rPr>
              <a:t>la tecnología</a:t>
            </a:r>
            <a:endParaRPr sz="900" b="1" dirty="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AutoNum type="arabicPlain" startAt="21"/>
            </a:pPr>
            <a:endParaRPr sz="1050" dirty="0">
              <a:latin typeface="Arial MT"/>
              <a:cs typeface="Arial MT"/>
            </a:endParaRPr>
          </a:p>
          <a:p>
            <a:pPr marL="171450" indent="-159385">
              <a:lnSpc>
                <a:spcPct val="100000"/>
              </a:lnSpc>
              <a:buAutoNum type="arabicPlain" startAt="21"/>
              <a:tabLst>
                <a:tab pos="172085" algn="l"/>
              </a:tabLst>
            </a:pPr>
            <a:r>
              <a:rPr sz="900" b="1" i="1" spc="-5" dirty="0">
                <a:solidFill>
                  <a:srgbClr val="00B050"/>
                </a:solidFill>
                <a:latin typeface="Arial"/>
                <a:cs typeface="Arial"/>
              </a:rPr>
              <a:t>Informática</a:t>
            </a:r>
            <a:endParaRPr sz="900" dirty="0">
              <a:solidFill>
                <a:srgbClr val="00B050"/>
              </a:solidFill>
              <a:latin typeface="Arial"/>
              <a:cs typeface="Arial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3835780" y="293243"/>
            <a:ext cx="3038475" cy="556895"/>
            <a:chOff x="3835780" y="293243"/>
            <a:chExt cx="3038475" cy="556895"/>
          </a:xfrm>
        </p:grpSpPr>
        <p:sp>
          <p:nvSpPr>
            <p:cNvPr id="25" name="object 25"/>
            <p:cNvSpPr/>
            <p:nvPr/>
          </p:nvSpPr>
          <p:spPr>
            <a:xfrm>
              <a:off x="3848480" y="305943"/>
              <a:ext cx="3013075" cy="531495"/>
            </a:xfrm>
            <a:custGeom>
              <a:avLst/>
              <a:gdLst/>
              <a:ahLst/>
              <a:cxnLst/>
              <a:rect l="l" t="t" r="r" b="b"/>
              <a:pathLst>
                <a:path w="3013075" h="531494">
                  <a:moveTo>
                    <a:pt x="2528316" y="0"/>
                  </a:moveTo>
                  <a:lnTo>
                    <a:pt x="484759" y="0"/>
                  </a:lnTo>
                  <a:lnTo>
                    <a:pt x="423953" y="2070"/>
                  </a:lnTo>
                  <a:lnTo>
                    <a:pt x="365401" y="8117"/>
                  </a:lnTo>
                  <a:lnTo>
                    <a:pt x="309557" y="17889"/>
                  </a:lnTo>
                  <a:lnTo>
                    <a:pt x="256875" y="31138"/>
                  </a:lnTo>
                  <a:lnTo>
                    <a:pt x="207809" y="47614"/>
                  </a:lnTo>
                  <a:lnTo>
                    <a:pt x="162814" y="67069"/>
                  </a:lnTo>
                  <a:lnTo>
                    <a:pt x="122345" y="89252"/>
                  </a:lnTo>
                  <a:lnTo>
                    <a:pt x="86855" y="113914"/>
                  </a:lnTo>
                  <a:lnTo>
                    <a:pt x="56798" y="140805"/>
                  </a:lnTo>
                  <a:lnTo>
                    <a:pt x="14805" y="200281"/>
                  </a:lnTo>
                  <a:lnTo>
                    <a:pt x="0" y="265683"/>
                  </a:lnTo>
                  <a:lnTo>
                    <a:pt x="3777" y="298999"/>
                  </a:lnTo>
                  <a:lnTo>
                    <a:pt x="32630" y="361672"/>
                  </a:lnTo>
                  <a:lnTo>
                    <a:pt x="86855" y="417412"/>
                  </a:lnTo>
                  <a:lnTo>
                    <a:pt x="122345" y="442059"/>
                  </a:lnTo>
                  <a:lnTo>
                    <a:pt x="162814" y="464228"/>
                  </a:lnTo>
                  <a:lnTo>
                    <a:pt x="207809" y="483668"/>
                  </a:lnTo>
                  <a:lnTo>
                    <a:pt x="256875" y="500131"/>
                  </a:lnTo>
                  <a:lnTo>
                    <a:pt x="309557" y="513368"/>
                  </a:lnTo>
                  <a:lnTo>
                    <a:pt x="365401" y="523131"/>
                  </a:lnTo>
                  <a:lnTo>
                    <a:pt x="423953" y="529172"/>
                  </a:lnTo>
                  <a:lnTo>
                    <a:pt x="484759" y="531240"/>
                  </a:lnTo>
                  <a:lnTo>
                    <a:pt x="2528316" y="531240"/>
                  </a:lnTo>
                  <a:lnTo>
                    <a:pt x="2589121" y="529172"/>
                  </a:lnTo>
                  <a:lnTo>
                    <a:pt x="2647673" y="523131"/>
                  </a:lnTo>
                  <a:lnTo>
                    <a:pt x="2703517" y="513368"/>
                  </a:lnTo>
                  <a:lnTo>
                    <a:pt x="2756199" y="500131"/>
                  </a:lnTo>
                  <a:lnTo>
                    <a:pt x="2805265" y="483668"/>
                  </a:lnTo>
                  <a:lnTo>
                    <a:pt x="2850260" y="464228"/>
                  </a:lnTo>
                  <a:lnTo>
                    <a:pt x="2890729" y="442059"/>
                  </a:lnTo>
                  <a:lnTo>
                    <a:pt x="2926219" y="417412"/>
                  </a:lnTo>
                  <a:lnTo>
                    <a:pt x="2956276" y="390533"/>
                  </a:lnTo>
                  <a:lnTo>
                    <a:pt x="2998269" y="331078"/>
                  </a:lnTo>
                  <a:lnTo>
                    <a:pt x="3013075" y="265683"/>
                  </a:lnTo>
                  <a:lnTo>
                    <a:pt x="3009297" y="232366"/>
                  </a:lnTo>
                  <a:lnTo>
                    <a:pt x="2980444" y="169678"/>
                  </a:lnTo>
                  <a:lnTo>
                    <a:pt x="2926219" y="113914"/>
                  </a:lnTo>
                  <a:lnTo>
                    <a:pt x="2890729" y="89252"/>
                  </a:lnTo>
                  <a:lnTo>
                    <a:pt x="2850260" y="67069"/>
                  </a:lnTo>
                  <a:lnTo>
                    <a:pt x="2805265" y="47614"/>
                  </a:lnTo>
                  <a:lnTo>
                    <a:pt x="2756199" y="31138"/>
                  </a:lnTo>
                  <a:lnTo>
                    <a:pt x="2703517" y="17889"/>
                  </a:lnTo>
                  <a:lnTo>
                    <a:pt x="2647673" y="8117"/>
                  </a:lnTo>
                  <a:lnTo>
                    <a:pt x="2589121" y="2070"/>
                  </a:lnTo>
                  <a:lnTo>
                    <a:pt x="2528316" y="0"/>
                  </a:lnTo>
                  <a:close/>
                </a:path>
              </a:pathLst>
            </a:custGeom>
            <a:solidFill>
              <a:srgbClr val="00AF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3848480" y="305943"/>
              <a:ext cx="3013075" cy="531495"/>
            </a:xfrm>
            <a:custGeom>
              <a:avLst/>
              <a:gdLst/>
              <a:ahLst/>
              <a:cxnLst/>
              <a:rect l="l" t="t" r="r" b="b"/>
              <a:pathLst>
                <a:path w="3013075" h="531494">
                  <a:moveTo>
                    <a:pt x="484759" y="0"/>
                  </a:moveTo>
                  <a:lnTo>
                    <a:pt x="423953" y="2070"/>
                  </a:lnTo>
                  <a:lnTo>
                    <a:pt x="365401" y="8117"/>
                  </a:lnTo>
                  <a:lnTo>
                    <a:pt x="309557" y="17889"/>
                  </a:lnTo>
                  <a:lnTo>
                    <a:pt x="256875" y="31138"/>
                  </a:lnTo>
                  <a:lnTo>
                    <a:pt x="207809" y="47614"/>
                  </a:lnTo>
                  <a:lnTo>
                    <a:pt x="162814" y="67069"/>
                  </a:lnTo>
                  <a:lnTo>
                    <a:pt x="122345" y="89252"/>
                  </a:lnTo>
                  <a:lnTo>
                    <a:pt x="86855" y="113914"/>
                  </a:lnTo>
                  <a:lnTo>
                    <a:pt x="56798" y="140805"/>
                  </a:lnTo>
                  <a:lnTo>
                    <a:pt x="14805" y="200281"/>
                  </a:lnTo>
                  <a:lnTo>
                    <a:pt x="0" y="265683"/>
                  </a:lnTo>
                  <a:lnTo>
                    <a:pt x="3777" y="298999"/>
                  </a:lnTo>
                  <a:lnTo>
                    <a:pt x="32630" y="361672"/>
                  </a:lnTo>
                  <a:lnTo>
                    <a:pt x="86855" y="417412"/>
                  </a:lnTo>
                  <a:lnTo>
                    <a:pt x="122345" y="442059"/>
                  </a:lnTo>
                  <a:lnTo>
                    <a:pt x="162814" y="464228"/>
                  </a:lnTo>
                  <a:lnTo>
                    <a:pt x="207809" y="483668"/>
                  </a:lnTo>
                  <a:lnTo>
                    <a:pt x="256875" y="500131"/>
                  </a:lnTo>
                  <a:lnTo>
                    <a:pt x="309557" y="513368"/>
                  </a:lnTo>
                  <a:lnTo>
                    <a:pt x="365401" y="523131"/>
                  </a:lnTo>
                  <a:lnTo>
                    <a:pt x="423953" y="529172"/>
                  </a:lnTo>
                  <a:lnTo>
                    <a:pt x="484759" y="531240"/>
                  </a:lnTo>
                  <a:lnTo>
                    <a:pt x="2528316" y="531240"/>
                  </a:lnTo>
                  <a:lnTo>
                    <a:pt x="2589121" y="529172"/>
                  </a:lnTo>
                  <a:lnTo>
                    <a:pt x="2647673" y="523131"/>
                  </a:lnTo>
                  <a:lnTo>
                    <a:pt x="2703517" y="513368"/>
                  </a:lnTo>
                  <a:lnTo>
                    <a:pt x="2756199" y="500131"/>
                  </a:lnTo>
                  <a:lnTo>
                    <a:pt x="2805265" y="483668"/>
                  </a:lnTo>
                  <a:lnTo>
                    <a:pt x="2850260" y="464228"/>
                  </a:lnTo>
                  <a:lnTo>
                    <a:pt x="2890729" y="442059"/>
                  </a:lnTo>
                  <a:lnTo>
                    <a:pt x="2926219" y="417412"/>
                  </a:lnTo>
                  <a:lnTo>
                    <a:pt x="2956276" y="390533"/>
                  </a:lnTo>
                  <a:lnTo>
                    <a:pt x="2998269" y="331078"/>
                  </a:lnTo>
                  <a:lnTo>
                    <a:pt x="3013075" y="265683"/>
                  </a:lnTo>
                  <a:lnTo>
                    <a:pt x="3009297" y="232366"/>
                  </a:lnTo>
                  <a:lnTo>
                    <a:pt x="2980444" y="169678"/>
                  </a:lnTo>
                  <a:lnTo>
                    <a:pt x="2926219" y="113914"/>
                  </a:lnTo>
                  <a:lnTo>
                    <a:pt x="2890729" y="89252"/>
                  </a:lnTo>
                  <a:lnTo>
                    <a:pt x="2850260" y="67069"/>
                  </a:lnTo>
                  <a:lnTo>
                    <a:pt x="2805265" y="47614"/>
                  </a:lnTo>
                  <a:lnTo>
                    <a:pt x="2756199" y="31138"/>
                  </a:lnTo>
                  <a:lnTo>
                    <a:pt x="2703517" y="17889"/>
                  </a:lnTo>
                  <a:lnTo>
                    <a:pt x="2647673" y="8117"/>
                  </a:lnTo>
                  <a:lnTo>
                    <a:pt x="2589121" y="2070"/>
                  </a:lnTo>
                  <a:lnTo>
                    <a:pt x="2528316" y="0"/>
                  </a:lnTo>
                  <a:lnTo>
                    <a:pt x="484759" y="0"/>
                  </a:lnTo>
                  <a:close/>
                </a:path>
              </a:pathLst>
            </a:custGeom>
            <a:ln w="25400">
              <a:solidFill>
                <a:srgbClr val="00AF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48640">
              <a:lnSpc>
                <a:spcPct val="100000"/>
              </a:lnSpc>
              <a:spcBef>
                <a:spcPts val="100"/>
              </a:spcBef>
            </a:pPr>
            <a:r>
              <a:rPr spc="260" dirty="0"/>
              <a:t>MóDuLoS</a:t>
            </a:r>
          </a:p>
        </p:txBody>
      </p:sp>
      <p:grpSp>
        <p:nvGrpSpPr>
          <p:cNvPr id="28" name="object 28"/>
          <p:cNvGrpSpPr/>
          <p:nvPr/>
        </p:nvGrpSpPr>
        <p:grpSpPr>
          <a:xfrm>
            <a:off x="7231925" y="2783698"/>
            <a:ext cx="2178723" cy="4876800"/>
            <a:chOff x="7126985" y="2641092"/>
            <a:chExt cx="2178723" cy="4876800"/>
          </a:xfrm>
        </p:grpSpPr>
        <p:sp>
          <p:nvSpPr>
            <p:cNvPr id="30" name="object 30"/>
            <p:cNvSpPr/>
            <p:nvPr/>
          </p:nvSpPr>
          <p:spPr>
            <a:xfrm>
              <a:off x="7126985" y="2641092"/>
              <a:ext cx="0" cy="4876800"/>
            </a:xfrm>
            <a:custGeom>
              <a:avLst/>
              <a:gdLst/>
              <a:ahLst/>
              <a:cxnLst/>
              <a:rect l="l" t="t" r="r" b="b"/>
              <a:pathLst>
                <a:path h="4876800">
                  <a:moveTo>
                    <a:pt x="0" y="0"/>
                  </a:moveTo>
                  <a:lnTo>
                    <a:pt x="0" y="4876787"/>
                  </a:lnTo>
                </a:path>
              </a:pathLst>
            </a:custGeom>
            <a:ln w="25400">
              <a:solidFill>
                <a:srgbClr val="1A78BD"/>
              </a:solidFill>
              <a:prstDash val="lgDash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1" name="object 3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294750" y="5984902"/>
              <a:ext cx="1010958" cy="672744"/>
            </a:xfrm>
            <a:prstGeom prst="rect">
              <a:avLst/>
            </a:prstGeom>
          </p:spPr>
        </p:pic>
      </p:grpSp>
      <p:sp>
        <p:nvSpPr>
          <p:cNvPr id="32" name="object 32"/>
          <p:cNvSpPr txBox="1"/>
          <p:nvPr/>
        </p:nvSpPr>
        <p:spPr>
          <a:xfrm>
            <a:off x="245618" y="1571294"/>
            <a:ext cx="1588770" cy="8153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8000"/>
              </a:lnSpc>
              <a:spcBef>
                <a:spcPts val="95"/>
              </a:spcBef>
              <a:tabLst>
                <a:tab pos="628650" algn="l"/>
                <a:tab pos="1146175" algn="l"/>
                <a:tab pos="1462405" algn="l"/>
              </a:tabLst>
            </a:pPr>
            <a:r>
              <a:rPr sz="1600" dirty="0">
                <a:latin typeface="Arial MT"/>
                <a:cs typeface="Arial MT"/>
              </a:rPr>
              <a:t>Este	</a:t>
            </a:r>
            <a:r>
              <a:rPr sz="1600" spc="-5" dirty="0">
                <a:latin typeface="Arial MT"/>
                <a:cs typeface="Arial MT"/>
              </a:rPr>
              <a:t>Sistema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módulos,	los </a:t>
            </a:r>
            <a:r>
              <a:rPr sz="1600" dirty="0">
                <a:latin typeface="Arial MT"/>
                <a:cs typeface="Arial MT"/>
              </a:rPr>
              <a:t> corres</a:t>
            </a:r>
            <a:r>
              <a:rPr sz="1600" spc="-10" dirty="0">
                <a:latin typeface="Arial MT"/>
                <a:cs typeface="Arial MT"/>
              </a:rPr>
              <a:t>p</a:t>
            </a:r>
            <a:r>
              <a:rPr sz="1600" spc="-5" dirty="0">
                <a:latin typeface="Arial MT"/>
                <a:cs typeface="Arial MT"/>
              </a:rPr>
              <a:t>o</a:t>
            </a:r>
            <a:r>
              <a:rPr sz="1600" spc="-10" dirty="0">
                <a:latin typeface="Arial MT"/>
                <a:cs typeface="Arial MT"/>
              </a:rPr>
              <a:t>n</a:t>
            </a:r>
            <a:r>
              <a:rPr sz="1600" spc="-5" dirty="0">
                <a:latin typeface="Arial MT"/>
                <a:cs typeface="Arial MT"/>
              </a:rPr>
              <a:t>de</a:t>
            </a:r>
            <a:r>
              <a:rPr sz="1600" dirty="0">
                <a:latin typeface="Arial MT"/>
                <a:cs typeface="Arial MT"/>
              </a:rPr>
              <a:t>n	a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1948175" y="1833422"/>
            <a:ext cx="873760" cy="5530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0645" marR="5080" indent="-68580">
              <a:lnSpc>
                <a:spcPct val="108100"/>
              </a:lnSpc>
              <a:spcBef>
                <a:spcPts val="100"/>
              </a:spcBef>
            </a:pPr>
            <a:r>
              <a:rPr sz="1600" spc="-5" dirty="0">
                <a:latin typeface="Arial MT"/>
                <a:cs typeface="Arial MT"/>
              </a:rPr>
              <a:t>primeros </a:t>
            </a:r>
            <a:r>
              <a:rPr sz="1600" spc="-43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m</a:t>
            </a:r>
            <a:r>
              <a:rPr sz="1600" spc="-5" dirty="0">
                <a:latin typeface="Arial MT"/>
                <a:cs typeface="Arial MT"/>
              </a:rPr>
              <a:t>a</a:t>
            </a:r>
            <a:r>
              <a:rPr sz="1600" dirty="0">
                <a:latin typeface="Arial MT"/>
                <a:cs typeface="Arial MT"/>
              </a:rPr>
              <a:t>terias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1804117" y="1571294"/>
            <a:ext cx="1496695" cy="815340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/>
          <a:p>
            <a:pPr marR="6350" algn="r">
              <a:lnSpc>
                <a:spcPct val="100000"/>
              </a:lnSpc>
              <a:spcBef>
                <a:spcPts val="250"/>
              </a:spcBef>
              <a:tabLst>
                <a:tab pos="807085" algn="l"/>
                <a:tab pos="1242695" algn="l"/>
              </a:tabLst>
            </a:pPr>
            <a:r>
              <a:rPr sz="1600" dirty="0">
                <a:latin typeface="Arial MT"/>
                <a:cs typeface="Arial MT"/>
              </a:rPr>
              <a:t>cons</a:t>
            </a:r>
            <a:r>
              <a:rPr sz="1600" spc="-10" dirty="0">
                <a:latin typeface="Arial MT"/>
                <a:cs typeface="Arial MT"/>
              </a:rPr>
              <a:t>t</a:t>
            </a:r>
            <a:r>
              <a:rPr sz="1600" dirty="0">
                <a:latin typeface="Arial MT"/>
                <a:cs typeface="Arial MT"/>
              </a:rPr>
              <a:t>a	</a:t>
            </a:r>
            <a:r>
              <a:rPr sz="1600" spc="-5" dirty="0">
                <a:latin typeface="Arial MT"/>
                <a:cs typeface="Arial MT"/>
              </a:rPr>
              <a:t>d</a:t>
            </a:r>
            <a:r>
              <a:rPr sz="1600" dirty="0">
                <a:latin typeface="Arial MT"/>
                <a:cs typeface="Arial MT"/>
              </a:rPr>
              <a:t>e	</a:t>
            </a:r>
            <a:r>
              <a:rPr sz="1600" spc="-5" dirty="0">
                <a:latin typeface="Arial MT"/>
                <a:cs typeface="Arial MT"/>
              </a:rPr>
              <a:t>22</a:t>
            </a:r>
            <a:endParaRPr sz="16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  <a:spcBef>
                <a:spcPts val="150"/>
              </a:spcBef>
            </a:pPr>
            <a:r>
              <a:rPr sz="1600" spc="-5" dirty="0">
                <a:latin typeface="Arial MT"/>
                <a:cs typeface="Arial MT"/>
              </a:rPr>
              <a:t>21</a:t>
            </a:r>
            <a:endParaRPr sz="1600">
              <a:latin typeface="Arial MT"/>
              <a:cs typeface="Arial MT"/>
            </a:endParaRPr>
          </a:p>
          <a:p>
            <a:pPr marR="5080" algn="r">
              <a:lnSpc>
                <a:spcPct val="100000"/>
              </a:lnSpc>
              <a:spcBef>
                <a:spcPts val="155"/>
              </a:spcBef>
            </a:pPr>
            <a:r>
              <a:rPr sz="1600" spc="-5" dirty="0">
                <a:latin typeface="Arial MT"/>
                <a:cs typeface="Arial MT"/>
              </a:rPr>
              <a:t>del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245618" y="2379472"/>
            <a:ext cx="1867535" cy="269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spc="-5" dirty="0">
                <a:latin typeface="Arial MT"/>
                <a:cs typeface="Arial MT"/>
              </a:rPr>
              <a:t>tronco</a:t>
            </a:r>
            <a:r>
              <a:rPr sz="1600" spc="-2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común</a:t>
            </a:r>
            <a:r>
              <a:rPr sz="1600" spc="-20" dirty="0">
                <a:latin typeface="Arial MT"/>
                <a:cs typeface="Arial MT"/>
              </a:rPr>
              <a:t> </a:t>
            </a:r>
            <a:r>
              <a:rPr sz="1600" dirty="0">
                <a:latin typeface="Arial MT"/>
                <a:cs typeface="Arial MT"/>
              </a:rPr>
              <a:t>como: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245618" y="2886787"/>
            <a:ext cx="2662682" cy="1365758"/>
          </a:xfrm>
          <a:prstGeom prst="rect">
            <a:avLst/>
          </a:prstGeom>
        </p:spPr>
        <p:txBody>
          <a:bodyPr vert="horz" wrap="square" lIns="0" tIns="31750" rIns="0" bIns="0" rtlCol="0">
            <a:spAutoFit/>
          </a:bodyPr>
          <a:lstStyle/>
          <a:p>
            <a:pPr marL="372110" indent="-360045">
              <a:lnSpc>
                <a:spcPct val="100000"/>
              </a:lnSpc>
              <a:spcBef>
                <a:spcPts val="250"/>
              </a:spcBef>
              <a:buSzPct val="62500"/>
              <a:buFont typeface="Symbol"/>
              <a:buChar char=""/>
              <a:tabLst>
                <a:tab pos="372110" algn="l"/>
                <a:tab pos="372745" algn="l"/>
              </a:tabLst>
            </a:pPr>
            <a:r>
              <a:rPr sz="1600" b="1" spc="-15" dirty="0">
                <a:solidFill>
                  <a:srgbClr val="0070C0"/>
                </a:solidFill>
                <a:latin typeface="Arial MT"/>
                <a:cs typeface="Arial MT"/>
              </a:rPr>
              <a:t>MATEMÁTICAS</a:t>
            </a:r>
            <a:endParaRPr sz="1600" b="1" dirty="0">
              <a:solidFill>
                <a:srgbClr val="0070C0"/>
              </a:solidFill>
              <a:latin typeface="Arial MT"/>
              <a:cs typeface="Arial MT"/>
            </a:endParaRPr>
          </a:p>
          <a:p>
            <a:pPr marL="372110" indent="-360045">
              <a:lnSpc>
                <a:spcPct val="100000"/>
              </a:lnSpc>
              <a:spcBef>
                <a:spcPts val="155"/>
              </a:spcBef>
              <a:buSzPct val="62500"/>
              <a:buFont typeface="Symbol"/>
              <a:buChar char=""/>
              <a:tabLst>
                <a:tab pos="372110" algn="l"/>
                <a:tab pos="372745" algn="l"/>
              </a:tabLst>
            </a:pPr>
            <a:r>
              <a:rPr sz="1600" b="1" spc="-5" dirty="0">
                <a:solidFill>
                  <a:srgbClr val="0070C0"/>
                </a:solidFill>
                <a:latin typeface="Arial MT"/>
                <a:cs typeface="Arial MT"/>
              </a:rPr>
              <a:t>COMUNICACIÓN</a:t>
            </a:r>
            <a:endParaRPr sz="1600" b="1" dirty="0">
              <a:solidFill>
                <a:srgbClr val="0070C0"/>
              </a:solidFill>
              <a:latin typeface="Arial MT"/>
              <a:cs typeface="Arial MT"/>
            </a:endParaRPr>
          </a:p>
          <a:p>
            <a:pPr marL="372110" indent="-360045">
              <a:lnSpc>
                <a:spcPct val="100000"/>
              </a:lnSpc>
              <a:spcBef>
                <a:spcPts val="155"/>
              </a:spcBef>
              <a:buSzPct val="62500"/>
              <a:buFont typeface="Symbol"/>
              <a:buChar char=""/>
              <a:tabLst>
                <a:tab pos="372110" algn="l"/>
                <a:tab pos="372745" algn="l"/>
              </a:tabLst>
            </a:pPr>
            <a:r>
              <a:rPr sz="1600" b="1" spc="-5" dirty="0">
                <a:solidFill>
                  <a:srgbClr val="0070C0"/>
                </a:solidFill>
                <a:latin typeface="Arial MT"/>
                <a:cs typeface="Arial MT"/>
              </a:rPr>
              <a:t>CIENCIAS</a:t>
            </a:r>
            <a:endParaRPr sz="1600" b="1" dirty="0">
              <a:solidFill>
                <a:srgbClr val="0070C0"/>
              </a:solidFill>
              <a:latin typeface="Arial MT"/>
              <a:cs typeface="Arial MT"/>
            </a:endParaRPr>
          </a:p>
          <a:p>
            <a:pPr marL="372110" indent="-360045">
              <a:lnSpc>
                <a:spcPct val="100000"/>
              </a:lnSpc>
              <a:spcBef>
                <a:spcPts val="150"/>
              </a:spcBef>
              <a:buSzPct val="62500"/>
              <a:buFont typeface="Symbol"/>
              <a:buChar char=""/>
              <a:tabLst>
                <a:tab pos="372110" algn="l"/>
                <a:tab pos="372745" algn="l"/>
              </a:tabLst>
            </a:pPr>
            <a:r>
              <a:rPr sz="1600" b="1" spc="-5" dirty="0">
                <a:solidFill>
                  <a:srgbClr val="0070C0"/>
                </a:solidFill>
                <a:latin typeface="Arial MT"/>
                <a:cs typeface="Arial MT"/>
              </a:rPr>
              <a:t>CIENCIAS</a:t>
            </a:r>
            <a:r>
              <a:rPr sz="1600" b="1" spc="-40" dirty="0">
                <a:solidFill>
                  <a:srgbClr val="0070C0"/>
                </a:solidFill>
                <a:latin typeface="Arial MT"/>
                <a:cs typeface="Arial MT"/>
              </a:rPr>
              <a:t> </a:t>
            </a:r>
            <a:r>
              <a:rPr sz="1600" b="1" spc="-5" dirty="0">
                <a:solidFill>
                  <a:srgbClr val="0070C0"/>
                </a:solidFill>
                <a:latin typeface="Arial MT"/>
                <a:cs typeface="Arial MT"/>
              </a:rPr>
              <a:t>SOCIALES</a:t>
            </a:r>
            <a:endParaRPr sz="1600" b="1" dirty="0">
              <a:solidFill>
                <a:srgbClr val="0070C0"/>
              </a:solidFill>
              <a:latin typeface="Arial MT"/>
              <a:cs typeface="Arial MT"/>
            </a:endParaRPr>
          </a:p>
          <a:p>
            <a:pPr marL="372110" indent="-360045">
              <a:lnSpc>
                <a:spcPct val="100000"/>
              </a:lnSpc>
              <a:spcBef>
                <a:spcPts val="150"/>
              </a:spcBef>
              <a:buSzPct val="62500"/>
              <a:buFont typeface="Symbol"/>
              <a:buChar char=""/>
              <a:tabLst>
                <a:tab pos="372110" algn="l"/>
                <a:tab pos="372745" algn="l"/>
              </a:tabLst>
            </a:pPr>
            <a:r>
              <a:rPr sz="1600" b="1" spc="-5" dirty="0">
                <a:solidFill>
                  <a:srgbClr val="0070C0"/>
                </a:solidFill>
                <a:latin typeface="Arial MT"/>
                <a:cs typeface="Arial MT"/>
              </a:rPr>
              <a:t>HUMANIDADES</a:t>
            </a:r>
            <a:endParaRPr sz="1600" b="1" dirty="0">
              <a:solidFill>
                <a:srgbClr val="0070C0"/>
              </a:solidFill>
              <a:latin typeface="Arial MT"/>
              <a:cs typeface="Arial MT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245618" y="4465625"/>
            <a:ext cx="3054350" cy="8159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8000"/>
              </a:lnSpc>
              <a:spcBef>
                <a:spcPts val="100"/>
              </a:spcBef>
            </a:pPr>
            <a:r>
              <a:rPr sz="1600" dirty="0">
                <a:latin typeface="Arial MT"/>
                <a:cs typeface="Arial MT"/>
              </a:rPr>
              <a:t>El </a:t>
            </a:r>
            <a:r>
              <a:rPr sz="1600" spc="-5" dirty="0">
                <a:latin typeface="Arial MT"/>
                <a:cs typeface="Arial MT"/>
              </a:rPr>
              <a:t>módulo 22 es un </a:t>
            </a:r>
            <a:r>
              <a:rPr sz="1600" dirty="0">
                <a:latin typeface="Arial MT"/>
                <a:cs typeface="Arial MT"/>
              </a:rPr>
              <a:t>componente </a:t>
            </a:r>
            <a:r>
              <a:rPr sz="1600" spc="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profesional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que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trata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de 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tecnologías de</a:t>
            </a:r>
            <a:r>
              <a:rPr sz="1600" spc="-15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la</a:t>
            </a:r>
            <a:r>
              <a:rPr sz="1600" dirty="0">
                <a:latin typeface="Arial MT"/>
                <a:cs typeface="Arial MT"/>
              </a:rPr>
              <a:t> </a:t>
            </a:r>
            <a:r>
              <a:rPr sz="1600" spc="-5" dirty="0">
                <a:latin typeface="Arial MT"/>
                <a:cs typeface="Arial MT"/>
              </a:rPr>
              <a:t>información.</a:t>
            </a:r>
            <a:endParaRPr sz="1600">
              <a:latin typeface="Arial MT"/>
              <a:cs typeface="Arial MT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7321802" y="1857095"/>
            <a:ext cx="1917865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 panose="05000000000000000000" pitchFamily="2" charset="2"/>
              <a:buChar char="q"/>
            </a:pPr>
            <a:r>
              <a:rPr sz="1300" b="1" i="1" spc="-5" dirty="0">
                <a:solidFill>
                  <a:srgbClr val="0070C0"/>
                </a:solidFill>
                <a:latin typeface="Arial"/>
                <a:cs typeface="Arial"/>
              </a:rPr>
              <a:t>Acta</a:t>
            </a:r>
            <a:r>
              <a:rPr sz="1300" b="1" i="1" spc="-30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1300" b="1" i="1" dirty="0">
                <a:solidFill>
                  <a:srgbClr val="0070C0"/>
                </a:solidFill>
                <a:latin typeface="Arial"/>
                <a:cs typeface="Arial"/>
              </a:rPr>
              <a:t>de</a:t>
            </a:r>
            <a:r>
              <a:rPr sz="1300" b="1" i="1" spc="-20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1300" b="1" i="1" spc="-5" dirty="0">
                <a:solidFill>
                  <a:srgbClr val="0070C0"/>
                </a:solidFill>
                <a:latin typeface="Arial"/>
                <a:cs typeface="Arial"/>
              </a:rPr>
              <a:t>Nacimiento.</a:t>
            </a:r>
            <a:endParaRPr sz="1300" dirty="0">
              <a:solidFill>
                <a:srgbClr val="0070C0"/>
              </a:solidFill>
              <a:latin typeface="Arial"/>
              <a:cs typeface="Aria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7321802" y="2364603"/>
            <a:ext cx="3370707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marR="5080" indent="-285750">
              <a:lnSpc>
                <a:spcPct val="108100"/>
              </a:lnSpc>
              <a:spcBef>
                <a:spcPts val="100"/>
              </a:spcBef>
              <a:buFont typeface="Wingdings" panose="05000000000000000000" pitchFamily="2" charset="2"/>
              <a:buChar char="q"/>
              <a:tabLst>
                <a:tab pos="1044575" algn="l"/>
                <a:tab pos="1471930" algn="l"/>
                <a:tab pos="2623820" algn="l"/>
              </a:tabLst>
            </a:pPr>
            <a:r>
              <a:rPr sz="1300" b="1" spc="-5" dirty="0" err="1">
                <a:latin typeface="Arial MT"/>
                <a:cs typeface="Arial MT"/>
              </a:rPr>
              <a:t>C</a:t>
            </a:r>
            <a:r>
              <a:rPr sz="1300" b="1" dirty="0" err="1">
                <a:latin typeface="Arial MT"/>
                <a:cs typeface="Arial MT"/>
              </a:rPr>
              <a:t>ert</a:t>
            </a:r>
            <a:r>
              <a:rPr sz="1300" b="1" spc="-10" dirty="0" err="1">
                <a:latin typeface="Arial MT"/>
                <a:cs typeface="Arial MT"/>
              </a:rPr>
              <a:t>i</a:t>
            </a:r>
            <a:r>
              <a:rPr sz="1300" b="1" dirty="0" err="1">
                <a:latin typeface="Arial MT"/>
                <a:cs typeface="Arial MT"/>
              </a:rPr>
              <a:t>fic</a:t>
            </a:r>
            <a:r>
              <a:rPr sz="1300" b="1" spc="-5" dirty="0" err="1">
                <a:latin typeface="Arial MT"/>
                <a:cs typeface="Arial MT"/>
              </a:rPr>
              <a:t>ad</a:t>
            </a:r>
            <a:r>
              <a:rPr sz="1300" b="1" dirty="0" err="1">
                <a:latin typeface="Arial MT"/>
                <a:cs typeface="Arial MT"/>
              </a:rPr>
              <a:t>o</a:t>
            </a:r>
            <a:r>
              <a:rPr sz="1300" b="1" spc="-5" dirty="0">
                <a:latin typeface="Arial MT"/>
                <a:cs typeface="Arial MT"/>
              </a:rPr>
              <a:t> de Educación Secundaria.</a:t>
            </a:r>
            <a:endParaRPr sz="1300" b="1" dirty="0">
              <a:latin typeface="Arial MT"/>
              <a:cs typeface="Arial MT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7368011" y="2929192"/>
            <a:ext cx="2228025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marR="5080" indent="-285750">
              <a:lnSpc>
                <a:spcPct val="108100"/>
              </a:lnSpc>
              <a:spcBef>
                <a:spcPts val="100"/>
              </a:spcBef>
              <a:buFont typeface="Wingdings" panose="05000000000000000000" pitchFamily="2" charset="2"/>
              <a:buChar char="q"/>
            </a:pPr>
            <a:r>
              <a:rPr sz="1300" b="1" i="1" spc="-5" dirty="0">
                <a:solidFill>
                  <a:srgbClr val="0070C0"/>
                </a:solidFill>
                <a:latin typeface="Arial"/>
                <a:cs typeface="Arial"/>
              </a:rPr>
              <a:t>C</a:t>
            </a:r>
            <a:r>
              <a:rPr lang="es-MX" sz="1300" b="1" i="1" spc="-5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1300" b="1" i="1" spc="-5" dirty="0">
                <a:solidFill>
                  <a:srgbClr val="0070C0"/>
                </a:solidFill>
                <a:latin typeface="Arial"/>
                <a:cs typeface="Arial"/>
              </a:rPr>
              <a:t>U</a:t>
            </a:r>
            <a:r>
              <a:rPr lang="es-MX" sz="1300" b="1" i="1" spc="-5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1300" b="1" i="1" spc="-5" dirty="0">
                <a:solidFill>
                  <a:srgbClr val="0070C0"/>
                </a:solidFill>
                <a:latin typeface="Arial"/>
                <a:cs typeface="Arial"/>
              </a:rPr>
              <a:t>R</a:t>
            </a:r>
            <a:r>
              <a:rPr lang="es-MX" sz="1300" b="1" i="1" spc="-5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1300" b="1" i="1" spc="-5" dirty="0">
                <a:solidFill>
                  <a:srgbClr val="0070C0"/>
                </a:solidFill>
                <a:latin typeface="Arial"/>
                <a:cs typeface="Arial"/>
              </a:rPr>
              <a:t>P.</a:t>
            </a:r>
            <a:endParaRPr sz="1300" dirty="0">
              <a:solidFill>
                <a:srgbClr val="0070C0"/>
              </a:solidFill>
              <a:latin typeface="Arial"/>
              <a:cs typeface="Aria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7368011" y="3357722"/>
            <a:ext cx="3243890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 panose="05000000000000000000" pitchFamily="2" charset="2"/>
              <a:buChar char="q"/>
              <a:tabLst>
                <a:tab pos="537210" algn="l"/>
                <a:tab pos="1548130" algn="l"/>
                <a:tab pos="2331085" algn="l"/>
              </a:tabLst>
            </a:pPr>
            <a:r>
              <a:rPr lang="es-ES" sz="1300" spc="-5" dirty="0">
                <a:latin typeface="Arial MT"/>
                <a:cs typeface="Arial MT"/>
              </a:rPr>
              <a:t>-</a:t>
            </a:r>
            <a:r>
              <a:rPr sz="1300" b="1" spc="-5" dirty="0">
                <a:latin typeface="Arial MT"/>
                <a:cs typeface="Arial MT"/>
              </a:rPr>
              <a:t>Dos</a:t>
            </a:r>
            <a:r>
              <a:rPr lang="es-MX" sz="1300" b="1" spc="-5" dirty="0">
                <a:latin typeface="Arial MT"/>
                <a:cs typeface="Arial MT"/>
              </a:rPr>
              <a:t> </a:t>
            </a:r>
            <a:r>
              <a:rPr sz="1300" b="1" dirty="0" err="1">
                <a:latin typeface="Arial MT"/>
                <a:cs typeface="Arial MT"/>
              </a:rPr>
              <a:t>fotografías</a:t>
            </a:r>
            <a:r>
              <a:rPr lang="es-MX" sz="1300" b="1" dirty="0">
                <a:latin typeface="Arial MT"/>
                <a:cs typeface="Arial MT"/>
              </a:rPr>
              <a:t> </a:t>
            </a:r>
            <a:r>
              <a:rPr sz="1300" b="1" dirty="0" err="1">
                <a:latin typeface="Arial MT"/>
                <a:cs typeface="Arial MT"/>
              </a:rPr>
              <a:t>tamaño</a:t>
            </a:r>
            <a:r>
              <a:rPr lang="es-MX" sz="1300" b="1" dirty="0">
                <a:latin typeface="Arial MT"/>
                <a:cs typeface="Arial MT"/>
              </a:rPr>
              <a:t> </a:t>
            </a:r>
            <a:r>
              <a:rPr sz="1300" b="1" spc="-5" dirty="0" err="1">
                <a:latin typeface="Arial MT"/>
                <a:cs typeface="Arial MT"/>
              </a:rPr>
              <a:t>infantil</a:t>
            </a:r>
            <a:endParaRPr sz="1300" b="1" dirty="0">
              <a:latin typeface="Arial MT"/>
              <a:cs typeface="Arial MT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7436864" y="3622655"/>
            <a:ext cx="3010907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300" b="1" dirty="0">
                <a:latin typeface="Arial MT"/>
                <a:cs typeface="Arial MT"/>
              </a:rPr>
              <a:t>reciente,</a:t>
            </a:r>
            <a:r>
              <a:rPr sz="1300" b="1" spc="550" dirty="0">
                <a:latin typeface="Arial MT"/>
                <a:cs typeface="Arial MT"/>
              </a:rPr>
              <a:t> </a:t>
            </a:r>
            <a:r>
              <a:rPr sz="1300" b="1" spc="-5" dirty="0">
                <a:latin typeface="Arial MT"/>
                <a:cs typeface="Arial MT"/>
              </a:rPr>
              <a:t>en</a:t>
            </a:r>
            <a:r>
              <a:rPr sz="1300" b="1" spc="560" dirty="0">
                <a:latin typeface="Arial MT"/>
                <a:cs typeface="Arial MT"/>
              </a:rPr>
              <a:t> </a:t>
            </a:r>
            <a:r>
              <a:rPr sz="1300" b="1" spc="-5" dirty="0">
                <a:latin typeface="Arial MT"/>
                <a:cs typeface="Arial MT"/>
              </a:rPr>
              <a:t>blanco</a:t>
            </a:r>
            <a:r>
              <a:rPr sz="1300" b="1" spc="555" dirty="0">
                <a:latin typeface="Arial MT"/>
                <a:cs typeface="Arial MT"/>
              </a:rPr>
              <a:t> </a:t>
            </a:r>
            <a:r>
              <a:rPr sz="1300" b="1" dirty="0">
                <a:latin typeface="Arial MT"/>
                <a:cs typeface="Arial MT"/>
              </a:rPr>
              <a:t>y</a:t>
            </a:r>
            <a:r>
              <a:rPr sz="1300" b="1" spc="555" dirty="0">
                <a:latin typeface="Arial MT"/>
                <a:cs typeface="Arial MT"/>
              </a:rPr>
              <a:t> </a:t>
            </a:r>
            <a:r>
              <a:rPr sz="1300" b="1" spc="-5" dirty="0">
                <a:latin typeface="Arial MT"/>
                <a:cs typeface="Arial MT"/>
              </a:rPr>
              <a:t>negro</a:t>
            </a:r>
            <a:r>
              <a:rPr sz="1300" b="1" spc="560" dirty="0">
                <a:latin typeface="Arial MT"/>
                <a:cs typeface="Arial MT"/>
              </a:rPr>
              <a:t> </a:t>
            </a:r>
            <a:r>
              <a:rPr sz="1300" b="1" dirty="0">
                <a:latin typeface="Arial MT"/>
                <a:cs typeface="Arial MT"/>
              </a:rPr>
              <a:t>o</a:t>
            </a:r>
            <a:r>
              <a:rPr sz="1300" b="1" spc="560" dirty="0">
                <a:latin typeface="Arial MT"/>
                <a:cs typeface="Arial MT"/>
              </a:rPr>
              <a:t> </a:t>
            </a:r>
            <a:r>
              <a:rPr sz="1300" b="1" spc="-5" dirty="0">
                <a:latin typeface="Arial MT"/>
                <a:cs typeface="Arial MT"/>
              </a:rPr>
              <a:t>en</a:t>
            </a:r>
            <a:endParaRPr sz="1300" b="1" dirty="0">
              <a:latin typeface="Arial MT"/>
              <a:cs typeface="Arial MT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7436864" y="3838185"/>
            <a:ext cx="3010904" cy="87716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7900"/>
              </a:lnSpc>
              <a:spcBef>
                <a:spcPts val="100"/>
              </a:spcBef>
            </a:pPr>
            <a:r>
              <a:rPr sz="1300" b="1" spc="-5" dirty="0">
                <a:latin typeface="Arial MT"/>
                <a:cs typeface="Arial MT"/>
              </a:rPr>
              <a:t>color,</a:t>
            </a:r>
            <a:r>
              <a:rPr sz="1300" b="1" dirty="0">
                <a:latin typeface="Arial MT"/>
                <a:cs typeface="Arial MT"/>
              </a:rPr>
              <a:t> </a:t>
            </a:r>
            <a:r>
              <a:rPr sz="1300" b="1" spc="-5" dirty="0">
                <a:latin typeface="Arial MT"/>
                <a:cs typeface="Arial MT"/>
              </a:rPr>
              <a:t>de</a:t>
            </a:r>
            <a:r>
              <a:rPr sz="1300" b="1" dirty="0">
                <a:latin typeface="Arial MT"/>
                <a:cs typeface="Arial MT"/>
              </a:rPr>
              <a:t> frente</a:t>
            </a:r>
            <a:r>
              <a:rPr sz="1300" b="1" spc="5" dirty="0">
                <a:latin typeface="Arial MT"/>
                <a:cs typeface="Arial MT"/>
              </a:rPr>
              <a:t> </a:t>
            </a:r>
            <a:r>
              <a:rPr sz="1300" b="1" dirty="0">
                <a:latin typeface="Arial MT"/>
                <a:cs typeface="Arial MT"/>
              </a:rPr>
              <a:t>con</a:t>
            </a:r>
            <a:r>
              <a:rPr sz="1300" b="1" spc="5" dirty="0">
                <a:latin typeface="Arial MT"/>
                <a:cs typeface="Arial MT"/>
              </a:rPr>
              <a:t> </a:t>
            </a:r>
            <a:r>
              <a:rPr sz="1300" b="1" spc="-5" dirty="0">
                <a:latin typeface="Arial MT"/>
                <a:cs typeface="Arial MT"/>
              </a:rPr>
              <a:t>el</a:t>
            </a:r>
            <a:r>
              <a:rPr sz="1300" b="1" dirty="0">
                <a:latin typeface="Arial MT"/>
                <a:cs typeface="Arial MT"/>
              </a:rPr>
              <a:t> rostro </a:t>
            </a:r>
            <a:r>
              <a:rPr sz="1300" b="1" spc="5" dirty="0">
                <a:latin typeface="Arial MT"/>
                <a:cs typeface="Arial MT"/>
              </a:rPr>
              <a:t> </a:t>
            </a:r>
            <a:r>
              <a:rPr sz="1300" b="1" spc="-5" dirty="0">
                <a:latin typeface="Arial MT"/>
                <a:cs typeface="Arial MT"/>
              </a:rPr>
              <a:t>descubierto </a:t>
            </a:r>
            <a:r>
              <a:rPr sz="1300" b="1" dirty="0">
                <a:latin typeface="Arial MT"/>
                <a:cs typeface="Arial MT"/>
              </a:rPr>
              <a:t>y </a:t>
            </a:r>
            <a:r>
              <a:rPr sz="1300" b="1" spc="-5" dirty="0">
                <a:latin typeface="Arial MT"/>
                <a:cs typeface="Arial MT"/>
              </a:rPr>
              <a:t>el cabello recogido, </a:t>
            </a:r>
            <a:r>
              <a:rPr sz="1300" b="1" dirty="0">
                <a:latin typeface="Arial MT"/>
                <a:cs typeface="Arial MT"/>
              </a:rPr>
              <a:t>con </a:t>
            </a:r>
            <a:r>
              <a:rPr sz="1300" b="1" spc="-350" dirty="0">
                <a:latin typeface="Arial MT"/>
                <a:cs typeface="Arial MT"/>
              </a:rPr>
              <a:t> </a:t>
            </a:r>
            <a:r>
              <a:rPr sz="1300" b="1" dirty="0">
                <a:latin typeface="Arial MT"/>
                <a:cs typeface="Arial MT"/>
              </a:rPr>
              <a:t>ropa </a:t>
            </a:r>
            <a:r>
              <a:rPr sz="1300" b="1" spc="-5" dirty="0">
                <a:latin typeface="Arial MT"/>
                <a:cs typeface="Arial MT"/>
              </a:rPr>
              <a:t>clara, en terminado </a:t>
            </a:r>
            <a:r>
              <a:rPr sz="1300" b="1" dirty="0">
                <a:latin typeface="Arial MT"/>
                <a:cs typeface="Arial MT"/>
              </a:rPr>
              <a:t>MATE. </a:t>
            </a:r>
            <a:r>
              <a:rPr sz="1300" b="1" spc="-5" dirty="0">
                <a:latin typeface="Arial MT"/>
                <a:cs typeface="Arial MT"/>
              </a:rPr>
              <a:t>(No </a:t>
            </a:r>
            <a:r>
              <a:rPr sz="1300" b="1" dirty="0">
                <a:latin typeface="Arial MT"/>
                <a:cs typeface="Arial MT"/>
              </a:rPr>
              <a:t> </a:t>
            </a:r>
            <a:r>
              <a:rPr sz="1300" b="1" spc="-5" dirty="0">
                <a:latin typeface="Arial MT"/>
                <a:cs typeface="Arial MT"/>
              </a:rPr>
              <a:t>digitalizadas,</a:t>
            </a:r>
            <a:r>
              <a:rPr sz="1300" b="1" spc="-10" dirty="0">
                <a:latin typeface="Arial MT"/>
                <a:cs typeface="Arial MT"/>
              </a:rPr>
              <a:t> </a:t>
            </a:r>
            <a:r>
              <a:rPr sz="1300" b="1" spc="-5" dirty="0">
                <a:latin typeface="Arial MT"/>
                <a:cs typeface="Arial MT"/>
              </a:rPr>
              <a:t>ni escaneadas).</a:t>
            </a:r>
            <a:endParaRPr sz="1300" b="1" dirty="0">
              <a:latin typeface="Arial MT"/>
              <a:cs typeface="Arial MT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7390810" y="4993776"/>
            <a:ext cx="3243889" cy="429604"/>
          </a:xfrm>
          <a:prstGeom prst="rect">
            <a:avLst/>
          </a:prstGeom>
        </p:spPr>
        <p:txBody>
          <a:bodyPr vert="horz" wrap="square" lIns="0" tIns="29209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229"/>
              </a:spcBef>
              <a:buFont typeface="Wingdings" panose="05000000000000000000" pitchFamily="2" charset="2"/>
              <a:buChar char="q"/>
            </a:pPr>
            <a:r>
              <a:rPr lang="es-ES" sz="1300" b="1" i="1" dirty="0">
                <a:solidFill>
                  <a:srgbClr val="0070C0"/>
                </a:solidFill>
                <a:latin typeface="Arial"/>
                <a:cs typeface="Arial"/>
              </a:rPr>
              <a:t>I N E  (en</a:t>
            </a:r>
            <a:r>
              <a:rPr sz="1300" b="1" i="1" spc="90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1300" b="1" i="1" spc="-5" dirty="0">
                <a:solidFill>
                  <a:srgbClr val="0070C0"/>
                </a:solidFill>
                <a:latin typeface="Arial"/>
                <a:cs typeface="Arial"/>
              </a:rPr>
              <a:t>caso</a:t>
            </a:r>
            <a:r>
              <a:rPr sz="1300" b="1" i="1" spc="95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1300" b="1" i="1" dirty="0">
                <a:solidFill>
                  <a:srgbClr val="0070C0"/>
                </a:solidFill>
                <a:latin typeface="Arial"/>
                <a:cs typeface="Arial"/>
              </a:rPr>
              <a:t>de</a:t>
            </a:r>
            <a:r>
              <a:rPr sz="1300" b="1" i="1" spc="90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1300" b="1" i="1" spc="-5" dirty="0">
                <a:solidFill>
                  <a:srgbClr val="0070C0"/>
                </a:solidFill>
                <a:latin typeface="Arial"/>
                <a:cs typeface="Arial"/>
              </a:rPr>
              <a:t>ser</a:t>
            </a:r>
            <a:r>
              <a:rPr sz="1300" b="1" i="1" spc="90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1300" b="1" i="1" spc="-5" dirty="0">
                <a:solidFill>
                  <a:srgbClr val="0070C0"/>
                </a:solidFill>
                <a:latin typeface="Arial"/>
                <a:cs typeface="Arial"/>
              </a:rPr>
              <a:t>menor</a:t>
            </a:r>
            <a:r>
              <a:rPr sz="1300" b="1" i="1" spc="85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1300" b="1" i="1" spc="-5" dirty="0">
                <a:solidFill>
                  <a:srgbClr val="0070C0"/>
                </a:solidFill>
                <a:latin typeface="Arial"/>
                <a:cs typeface="Arial"/>
              </a:rPr>
              <a:t>de</a:t>
            </a:r>
            <a:r>
              <a:rPr sz="1300" b="1" i="1" spc="90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1300" b="1" i="1" spc="-5" dirty="0" err="1">
                <a:solidFill>
                  <a:srgbClr val="0070C0"/>
                </a:solidFill>
                <a:latin typeface="Arial"/>
                <a:cs typeface="Arial"/>
              </a:rPr>
              <a:t>edad</a:t>
            </a:r>
            <a:r>
              <a:rPr lang="es-MX" sz="1300" spc="-5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1300" b="1" i="1" dirty="0">
                <a:solidFill>
                  <a:srgbClr val="0070C0"/>
                </a:solidFill>
                <a:latin typeface="Arial"/>
                <a:cs typeface="Arial"/>
              </a:rPr>
              <a:t>del</a:t>
            </a:r>
            <a:r>
              <a:rPr sz="1300" b="1" i="1" spc="-25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1300" b="1" i="1" spc="-5" dirty="0">
                <a:solidFill>
                  <a:srgbClr val="0070C0"/>
                </a:solidFill>
                <a:latin typeface="Arial"/>
                <a:cs typeface="Arial"/>
              </a:rPr>
              <a:t>padre</a:t>
            </a:r>
            <a:r>
              <a:rPr sz="1300" b="1" i="1" spc="-25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1300" b="1" i="1" dirty="0">
                <a:solidFill>
                  <a:srgbClr val="0070C0"/>
                </a:solidFill>
                <a:latin typeface="Arial"/>
                <a:cs typeface="Arial"/>
              </a:rPr>
              <a:t>o</a:t>
            </a:r>
            <a:r>
              <a:rPr sz="1300" b="1" i="1" spc="-15" dirty="0">
                <a:solidFill>
                  <a:srgbClr val="0070C0"/>
                </a:solidFill>
                <a:latin typeface="Arial"/>
                <a:cs typeface="Arial"/>
              </a:rPr>
              <a:t> </a:t>
            </a:r>
            <a:r>
              <a:rPr sz="1300" b="1" i="1" dirty="0">
                <a:solidFill>
                  <a:srgbClr val="0070C0"/>
                </a:solidFill>
                <a:latin typeface="Arial"/>
                <a:cs typeface="Arial"/>
              </a:rPr>
              <a:t>tutor.</a:t>
            </a:r>
            <a:r>
              <a:rPr lang="es-MX" sz="1300" b="1" i="1" dirty="0">
                <a:solidFill>
                  <a:srgbClr val="0070C0"/>
                </a:solidFill>
                <a:latin typeface="Arial"/>
                <a:cs typeface="Arial"/>
              </a:rPr>
              <a:t>)</a:t>
            </a:r>
            <a:endParaRPr sz="1300" dirty="0">
              <a:solidFill>
                <a:srgbClr val="0070C0"/>
              </a:solidFill>
              <a:latin typeface="Arial"/>
              <a:cs typeface="Aria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7407807" y="5779596"/>
            <a:ext cx="3010597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indent="-285750">
              <a:lnSpc>
                <a:spcPct val="100000"/>
              </a:lnSpc>
              <a:spcBef>
                <a:spcPts val="100"/>
              </a:spcBef>
              <a:buFont typeface="Wingdings" panose="05000000000000000000" pitchFamily="2" charset="2"/>
              <a:buChar char="q"/>
            </a:pPr>
            <a:r>
              <a:rPr sz="1300" b="1" spc="-5" dirty="0" err="1">
                <a:latin typeface="Arial MT"/>
                <a:cs typeface="Arial MT"/>
              </a:rPr>
              <a:t>Comprobante</a:t>
            </a:r>
            <a:r>
              <a:rPr sz="1300" b="1" spc="-30" dirty="0">
                <a:latin typeface="Arial MT"/>
                <a:cs typeface="Arial MT"/>
              </a:rPr>
              <a:t> </a:t>
            </a:r>
            <a:r>
              <a:rPr sz="1300" b="1" spc="-5" dirty="0">
                <a:latin typeface="Arial MT"/>
                <a:cs typeface="Arial MT"/>
              </a:rPr>
              <a:t>de</a:t>
            </a:r>
            <a:r>
              <a:rPr sz="1300" b="1" spc="-30" dirty="0">
                <a:latin typeface="Arial MT"/>
                <a:cs typeface="Arial MT"/>
              </a:rPr>
              <a:t> </a:t>
            </a:r>
            <a:r>
              <a:rPr sz="1300" b="1" spc="-5" dirty="0" err="1">
                <a:latin typeface="Arial MT"/>
                <a:cs typeface="Arial MT"/>
              </a:rPr>
              <a:t>domicilio</a:t>
            </a:r>
            <a:r>
              <a:rPr sz="1300" b="1" spc="-5" dirty="0">
                <a:latin typeface="Arial MT"/>
                <a:cs typeface="Arial MT"/>
              </a:rPr>
              <a:t>.</a:t>
            </a:r>
            <a:endParaRPr sz="1300" b="1" dirty="0">
              <a:latin typeface="Arial MT"/>
              <a:cs typeface="Arial MT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7579487" y="7045259"/>
            <a:ext cx="2682157" cy="1814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00" b="1" spc="-5" dirty="0">
                <a:solidFill>
                  <a:schemeClr val="tx2"/>
                </a:solidFill>
                <a:latin typeface="Arial MT"/>
                <a:cs typeface="Arial MT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cecobacpreparatoriaabierta@gmail.com</a:t>
            </a:r>
            <a:endParaRPr sz="1100" b="1" dirty="0">
              <a:solidFill>
                <a:schemeClr val="tx2"/>
              </a:solidFill>
              <a:latin typeface="Arial MT"/>
              <a:cs typeface="Arial MT"/>
            </a:endParaRPr>
          </a:p>
        </p:txBody>
      </p:sp>
      <p:pic>
        <p:nvPicPr>
          <p:cNvPr id="47" name="object 4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74993" y="5827166"/>
            <a:ext cx="3037459" cy="1273429"/>
          </a:xfrm>
          <a:prstGeom prst="rect">
            <a:avLst/>
          </a:prstGeom>
        </p:spPr>
      </p:pic>
      <p:sp>
        <p:nvSpPr>
          <p:cNvPr id="49" name="object 38"/>
          <p:cNvSpPr txBox="1"/>
          <p:nvPr/>
        </p:nvSpPr>
        <p:spPr>
          <a:xfrm>
            <a:off x="7264208" y="995117"/>
            <a:ext cx="2155827" cy="6129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8450" indent="-285750" algn="just">
              <a:lnSpc>
                <a:spcPct val="100000"/>
              </a:lnSpc>
              <a:spcBef>
                <a:spcPts val="100"/>
              </a:spcBef>
              <a:buFont typeface="Wingdings" panose="05000000000000000000" pitchFamily="2" charset="2"/>
              <a:buChar char="q"/>
            </a:pPr>
            <a:r>
              <a:rPr lang="es-ES" sz="1300" b="1" i="1" spc="-5" dirty="0">
                <a:latin typeface="Arial"/>
                <a:cs typeface="Arial"/>
              </a:rPr>
              <a:t> Cursar una de las ofertas educativas que te ofrece CECOBAC </a:t>
            </a:r>
            <a:r>
              <a:rPr sz="1300" b="1" i="1" spc="-5" dirty="0">
                <a:latin typeface="Arial"/>
                <a:cs typeface="Arial"/>
              </a:rPr>
              <a:t>.</a:t>
            </a:r>
            <a:endParaRPr sz="1300" b="1" dirty="0">
              <a:latin typeface="Arial"/>
              <a:cs typeface="Arial"/>
            </a:endParaRPr>
          </a:p>
        </p:txBody>
      </p:sp>
      <p:pic>
        <p:nvPicPr>
          <p:cNvPr id="51" name="Imagen 50">
            <a:extLst>
              <a:ext uri="{FF2B5EF4-FFF2-40B4-BE49-F238E27FC236}">
                <a16:creationId xmlns:a16="http://schemas.microsoft.com/office/drawing/2014/main" id="{877EFAFF-9A9C-47D2-B66C-BC07C056F37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8367" y="181221"/>
            <a:ext cx="1948175" cy="129878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</TotalTime>
  <Words>360</Words>
  <Application>Microsoft Office PowerPoint</Application>
  <PresentationFormat>Personalizado</PresentationFormat>
  <Paragraphs>70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10" baseType="lpstr">
      <vt:lpstr>Arial</vt:lpstr>
      <vt:lpstr>Arial MT</vt:lpstr>
      <vt:lpstr>Calibri</vt:lpstr>
      <vt:lpstr>Symbol</vt:lpstr>
      <vt:lpstr>Times New Roman</vt:lpstr>
      <vt:lpstr>Trebuchet MS</vt:lpstr>
      <vt:lpstr>Wingdings</vt:lpstr>
      <vt:lpstr>Office Theme</vt:lpstr>
      <vt:lpstr>CONTÁCTANOS</vt:lpstr>
      <vt:lpstr>MóDuLoS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MóDuLoS</dc:title>
  <dc:creator>Microsoft Corporation</dc:creator>
  <cp:lastModifiedBy>CECOBAC SEER</cp:lastModifiedBy>
  <cp:revision>5</cp:revision>
  <cp:lastPrinted>2024-10-07T18:08:36Z</cp:lastPrinted>
  <dcterms:created xsi:type="dcterms:W3CDTF">2022-08-12T16:02:51Z</dcterms:created>
  <dcterms:modified xsi:type="dcterms:W3CDTF">2024-10-07T18:12:43Z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2022-02-03T00:00:00Z</vt:filetime>
  </property>
  <property fmtid="{D5CDD505-2E9C-101B-9397-08002B2CF9AE}" pid="3" name="Creator">
    <vt:lpwstr>Microsoft® Publisher 2019</vt:lpwstr>
  </property>
  <property fmtid="{D5CDD505-2E9C-101B-9397-08002B2CF9AE}" pid="4" name="LastSaved">
    <vt:filetime>2022-08-12T00:00:00Z</vt:filetime>
  </property>
</Properties>
</file>